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  <p:sldMasterId id="2147483828" r:id="rId7"/>
  </p:sldMasterIdLst>
  <p:notesMasterIdLst>
    <p:notesMasterId r:id="rId16"/>
  </p:notesMasterIdLst>
  <p:sldIdLst>
    <p:sldId id="258" r:id="rId8"/>
    <p:sldId id="276" r:id="rId9"/>
    <p:sldId id="275" r:id="rId10"/>
    <p:sldId id="277" r:id="rId11"/>
    <p:sldId id="278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151"/>
    <a:srgbClr val="F5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16AA0-F573-4F31-AAEE-86980546F45D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2351B45-75CB-4723-B097-FA6A78577F34}">
      <dgm:prSet phldrT="[Text]" phldr="0"/>
      <dgm:spPr/>
      <dgm:t>
        <a:bodyPr/>
        <a:lstStyle/>
        <a:p>
          <a:pPr>
            <a:defRPr b="1"/>
          </a:pPr>
          <a:r>
            <a:rPr lang="sv-SE" dirty="0">
              <a:solidFill>
                <a:srgbClr val="253151"/>
              </a:solidFill>
              <a:latin typeface="Arial"/>
            </a:rPr>
            <a:t>Ansökningar inkommer </a:t>
          </a:r>
        </a:p>
      </dgm:t>
    </dgm:pt>
    <dgm:pt modelId="{24BF1F64-A601-4EB0-B418-2265061E661C}" type="parTrans" cxnId="{80D01350-E3AB-4E96-9494-EDDD37A09B1E}">
      <dgm:prSet/>
      <dgm:spPr/>
      <dgm:t>
        <a:bodyPr/>
        <a:lstStyle/>
        <a:p>
          <a:endParaRPr lang="sv-SE"/>
        </a:p>
      </dgm:t>
    </dgm:pt>
    <dgm:pt modelId="{E5F6CED7-AFB3-4E61-B712-7291A91EB238}" type="sibTrans" cxnId="{80D01350-E3AB-4E96-9494-EDDD37A09B1E}">
      <dgm:prSet/>
      <dgm:spPr/>
      <dgm:t>
        <a:bodyPr/>
        <a:lstStyle/>
        <a:p>
          <a:endParaRPr lang="sv-SE"/>
        </a:p>
      </dgm:t>
    </dgm:pt>
    <dgm:pt modelId="{69320716-6DF1-4947-8AF6-C43AAF8F2FB0}">
      <dgm:prSet phldr="0"/>
      <dgm:spPr/>
      <dgm:t>
        <a:bodyPr/>
        <a:lstStyle/>
        <a:p>
          <a:pPr>
            <a:defRPr b="1"/>
          </a:pPr>
          <a:r>
            <a:rPr lang="sv-SE" dirty="0">
              <a:solidFill>
                <a:srgbClr val="253151"/>
              </a:solidFill>
              <a:latin typeface="Arial"/>
            </a:rPr>
            <a:t>Utlysning stänger 25 mars</a:t>
          </a:r>
        </a:p>
      </dgm:t>
    </dgm:pt>
    <dgm:pt modelId="{7E2B23A3-C969-4BBD-9D9C-6E593A633B70}" type="parTrans" cxnId="{F7EE8787-CFBB-4B2B-A472-B342C6FE2F8E}">
      <dgm:prSet/>
      <dgm:spPr/>
      <dgm:t>
        <a:bodyPr/>
        <a:lstStyle/>
        <a:p>
          <a:endParaRPr lang="sv-SE"/>
        </a:p>
      </dgm:t>
    </dgm:pt>
    <dgm:pt modelId="{BDB61FE6-3BC9-4ACA-9699-E9F6793309C9}" type="sibTrans" cxnId="{F7EE8787-CFBB-4B2B-A472-B342C6FE2F8E}">
      <dgm:prSet/>
      <dgm:spPr/>
      <dgm:t>
        <a:bodyPr/>
        <a:lstStyle/>
        <a:p>
          <a:endParaRPr lang="sv-SE"/>
        </a:p>
      </dgm:t>
    </dgm:pt>
    <dgm:pt modelId="{7131A94A-B42D-4C63-8A03-AF0720635778}">
      <dgm:prSet phldrT="[Text]" phldr="0"/>
      <dgm:spPr/>
      <dgm:t>
        <a:bodyPr/>
        <a:lstStyle/>
        <a:p>
          <a:pPr>
            <a:defRPr b="1"/>
          </a:pPr>
          <a:r>
            <a:rPr lang="sv-SE" dirty="0">
              <a:solidFill>
                <a:srgbClr val="253151"/>
              </a:solidFill>
              <a:latin typeface="Arial"/>
            </a:rPr>
            <a:t>Ansökningar granskas</a:t>
          </a:r>
          <a:endParaRPr lang="sv-SE" dirty="0">
            <a:solidFill>
              <a:srgbClr val="253151"/>
            </a:solidFill>
          </a:endParaRPr>
        </a:p>
      </dgm:t>
    </dgm:pt>
    <dgm:pt modelId="{CEA31EF8-29F7-4F77-849E-6CCED976D131}" type="parTrans" cxnId="{8E9CFB39-FB24-4268-95C5-398DEC0D6CC1}">
      <dgm:prSet/>
      <dgm:spPr/>
      <dgm:t>
        <a:bodyPr/>
        <a:lstStyle/>
        <a:p>
          <a:endParaRPr lang="sv-SE"/>
        </a:p>
      </dgm:t>
    </dgm:pt>
    <dgm:pt modelId="{5FF8DCFE-D126-48EE-83ED-28B9EF605554}" type="sibTrans" cxnId="{8E9CFB39-FB24-4268-95C5-398DEC0D6CC1}">
      <dgm:prSet/>
      <dgm:spPr/>
      <dgm:t>
        <a:bodyPr/>
        <a:lstStyle/>
        <a:p>
          <a:endParaRPr lang="sv-SE"/>
        </a:p>
      </dgm:t>
    </dgm:pt>
    <dgm:pt modelId="{C480D5AD-6D73-4D79-8DB5-5654C1C418F9}">
      <dgm:prSet phldrT="[Text]" phldr="0"/>
      <dgm:spPr/>
      <dgm:t>
        <a:bodyPr/>
        <a:lstStyle/>
        <a:p>
          <a:r>
            <a:rPr lang="sv-SE" dirty="0">
              <a:solidFill>
                <a:srgbClr val="253151"/>
              </a:solidFill>
              <a:latin typeface="Arial"/>
            </a:rPr>
            <a:t>Samverkansmöten hålls</a:t>
          </a:r>
          <a:endParaRPr lang="sv-SE" dirty="0">
            <a:solidFill>
              <a:srgbClr val="253151"/>
            </a:solidFill>
          </a:endParaRPr>
        </a:p>
      </dgm:t>
    </dgm:pt>
    <dgm:pt modelId="{AD0F32EB-9447-4B37-AEE6-C0F014E0F38C}" type="parTrans" cxnId="{0BCA949B-C0E4-46AC-82AB-24FEE5791193}">
      <dgm:prSet/>
      <dgm:spPr/>
      <dgm:t>
        <a:bodyPr/>
        <a:lstStyle/>
        <a:p>
          <a:endParaRPr lang="sv-SE"/>
        </a:p>
      </dgm:t>
    </dgm:pt>
    <dgm:pt modelId="{4746E8CA-BFC9-4B01-90C8-26E0104AD830}" type="sibTrans" cxnId="{0BCA949B-C0E4-46AC-82AB-24FEE5791193}">
      <dgm:prSet/>
      <dgm:spPr/>
      <dgm:t>
        <a:bodyPr/>
        <a:lstStyle/>
        <a:p>
          <a:endParaRPr lang="sv-SE"/>
        </a:p>
      </dgm:t>
    </dgm:pt>
    <dgm:pt modelId="{386EE3B1-4C94-4BD1-953A-EC6E8E9EACE5}">
      <dgm:prSet phldrT="[Text]" phldr="0"/>
      <dgm:spPr/>
      <dgm:t>
        <a:bodyPr/>
        <a:lstStyle/>
        <a:p>
          <a:pPr>
            <a:defRPr b="1"/>
          </a:pPr>
          <a:r>
            <a:rPr lang="sv-SE" dirty="0">
              <a:solidFill>
                <a:srgbClr val="253151"/>
              </a:solidFill>
              <a:latin typeface="Arial"/>
            </a:rPr>
            <a:t>Förslag till beslut lämnas</a:t>
          </a:r>
          <a:endParaRPr lang="sv-SE" dirty="0">
            <a:solidFill>
              <a:srgbClr val="253151"/>
            </a:solidFill>
          </a:endParaRPr>
        </a:p>
      </dgm:t>
    </dgm:pt>
    <dgm:pt modelId="{02FAFB5C-97E2-4892-9DD6-E7D82431AE6B}" type="parTrans" cxnId="{9B22537E-5438-4F17-99B4-752E1B05E801}">
      <dgm:prSet/>
      <dgm:spPr/>
      <dgm:t>
        <a:bodyPr/>
        <a:lstStyle/>
        <a:p>
          <a:endParaRPr lang="sv-SE"/>
        </a:p>
      </dgm:t>
    </dgm:pt>
    <dgm:pt modelId="{AA7EA679-BAEA-4ADD-906F-F336E28D087D}" type="sibTrans" cxnId="{9B22537E-5438-4F17-99B4-752E1B05E801}">
      <dgm:prSet/>
      <dgm:spPr/>
      <dgm:t>
        <a:bodyPr/>
        <a:lstStyle/>
        <a:p>
          <a:endParaRPr lang="sv-SE"/>
        </a:p>
      </dgm:t>
    </dgm:pt>
    <dgm:pt modelId="{BA154A23-FFE5-49FC-B2A1-C6E2057A5EA3}">
      <dgm:prSet phldrT="[Text]" phldr="0"/>
      <dgm:spPr/>
      <dgm:t>
        <a:bodyPr/>
        <a:lstStyle/>
        <a:p>
          <a:r>
            <a:rPr lang="sv-SE" dirty="0">
              <a:solidFill>
                <a:srgbClr val="253151"/>
              </a:solidFill>
              <a:latin typeface="Arial"/>
            </a:rPr>
            <a:t>Maj – juni</a:t>
          </a:r>
        </a:p>
      </dgm:t>
    </dgm:pt>
    <dgm:pt modelId="{1657F5D1-3300-4FAE-96AF-6443BED98ADE}" type="parTrans" cxnId="{7A39E2F7-484A-43AA-86E0-BF4FED198DAE}">
      <dgm:prSet/>
      <dgm:spPr/>
      <dgm:t>
        <a:bodyPr/>
        <a:lstStyle/>
        <a:p>
          <a:endParaRPr lang="sv-SE"/>
        </a:p>
      </dgm:t>
    </dgm:pt>
    <dgm:pt modelId="{D1BBC72B-491A-4B00-AFD6-4C8C6022B254}" type="sibTrans" cxnId="{7A39E2F7-484A-43AA-86E0-BF4FED198DAE}">
      <dgm:prSet/>
      <dgm:spPr/>
      <dgm:t>
        <a:bodyPr/>
        <a:lstStyle/>
        <a:p>
          <a:endParaRPr lang="sv-SE"/>
        </a:p>
      </dgm:t>
    </dgm:pt>
    <dgm:pt modelId="{23851264-22F7-425A-9014-6303D88E928C}">
      <dgm:prSet phldr="0"/>
      <dgm:spPr/>
      <dgm:t>
        <a:bodyPr/>
        <a:lstStyle/>
        <a:p>
          <a:pPr>
            <a:defRPr b="1"/>
          </a:pPr>
          <a:r>
            <a:rPr lang="sv-SE" dirty="0">
              <a:solidFill>
                <a:srgbClr val="253151"/>
              </a:solidFill>
              <a:latin typeface="Arial"/>
            </a:rPr>
            <a:t>Utlysning öppnar 29 januari</a:t>
          </a:r>
        </a:p>
      </dgm:t>
    </dgm:pt>
    <dgm:pt modelId="{04901F73-ED74-434D-905F-A06B74597664}" type="parTrans" cxnId="{00B1EB1E-15E2-49AB-A06E-310972C09C91}">
      <dgm:prSet/>
      <dgm:spPr/>
      <dgm:t>
        <a:bodyPr/>
        <a:lstStyle/>
        <a:p>
          <a:endParaRPr lang="sv-SE"/>
        </a:p>
      </dgm:t>
    </dgm:pt>
    <dgm:pt modelId="{0C5CC974-C5BF-4B66-9A45-C29CAC910C21}" type="sibTrans" cxnId="{00B1EB1E-15E2-49AB-A06E-310972C09C91}">
      <dgm:prSet/>
      <dgm:spPr/>
      <dgm:t>
        <a:bodyPr/>
        <a:lstStyle/>
        <a:p>
          <a:endParaRPr lang="sv-SE"/>
        </a:p>
      </dgm:t>
    </dgm:pt>
    <dgm:pt modelId="{67FAD84E-B464-4692-B76B-5CE69195558E}">
      <dgm:prSet phldr="0"/>
      <dgm:spPr/>
      <dgm:t>
        <a:bodyPr/>
        <a:lstStyle/>
        <a:p>
          <a:pPr>
            <a:defRPr b="1"/>
          </a:pPr>
          <a:r>
            <a:rPr lang="sv-SE" dirty="0">
              <a:solidFill>
                <a:srgbClr val="253151"/>
              </a:solidFill>
              <a:latin typeface="Arial"/>
            </a:rPr>
            <a:t>Stödet kommuniceras</a:t>
          </a:r>
        </a:p>
      </dgm:t>
    </dgm:pt>
    <dgm:pt modelId="{C0ED4FEE-A71A-4D80-81CD-22CA3B6C6070}" type="parTrans" cxnId="{42D153B4-10BC-46BA-B259-86F35A6111BA}">
      <dgm:prSet/>
      <dgm:spPr/>
      <dgm:t>
        <a:bodyPr/>
        <a:lstStyle/>
        <a:p>
          <a:endParaRPr lang="sv-SE"/>
        </a:p>
      </dgm:t>
    </dgm:pt>
    <dgm:pt modelId="{0A31AFA5-F01E-43C4-BA79-AB58672DEEBF}" type="sibTrans" cxnId="{42D153B4-10BC-46BA-B259-86F35A6111BA}">
      <dgm:prSet/>
      <dgm:spPr/>
      <dgm:t>
        <a:bodyPr/>
        <a:lstStyle/>
        <a:p>
          <a:endParaRPr lang="sv-SE"/>
        </a:p>
      </dgm:t>
    </dgm:pt>
    <dgm:pt modelId="{63C45AAA-84D2-4BA4-AD40-F157DA46E8C6}">
      <dgm:prSet phldr="0"/>
      <dgm:spPr/>
      <dgm:t>
        <a:bodyPr/>
        <a:lstStyle/>
        <a:p>
          <a:r>
            <a:rPr lang="sv-SE" dirty="0">
              <a:solidFill>
                <a:srgbClr val="253151"/>
              </a:solidFill>
              <a:latin typeface="Arial"/>
            </a:rPr>
            <a:t>Granskningar inleds</a:t>
          </a:r>
          <a:endParaRPr lang="sv-SE" dirty="0">
            <a:solidFill>
              <a:srgbClr val="253151"/>
            </a:solidFill>
          </a:endParaRPr>
        </a:p>
      </dgm:t>
    </dgm:pt>
    <dgm:pt modelId="{A103D0D1-F821-4D68-952D-820BCC3549AC}" type="parTrans" cxnId="{1963F154-AB87-4697-BAB5-E1326AC5E608}">
      <dgm:prSet/>
      <dgm:spPr/>
      <dgm:t>
        <a:bodyPr/>
        <a:lstStyle/>
        <a:p>
          <a:endParaRPr lang="sv-SE"/>
        </a:p>
      </dgm:t>
    </dgm:pt>
    <dgm:pt modelId="{C3608843-78F6-4A51-8F77-0532AF4EB6CD}" type="sibTrans" cxnId="{1963F154-AB87-4697-BAB5-E1326AC5E608}">
      <dgm:prSet/>
      <dgm:spPr/>
      <dgm:t>
        <a:bodyPr/>
        <a:lstStyle/>
        <a:p>
          <a:endParaRPr lang="sv-SE"/>
        </a:p>
      </dgm:t>
    </dgm:pt>
    <dgm:pt modelId="{FFA4FA89-19DC-47EB-8B51-0B47A5F8EFF0}">
      <dgm:prSet phldr="0"/>
      <dgm:spPr/>
      <dgm:t>
        <a:bodyPr/>
        <a:lstStyle/>
        <a:p>
          <a:pPr>
            <a:defRPr b="1"/>
          </a:pPr>
          <a:r>
            <a:rPr lang="sv-SE" b="1" dirty="0">
              <a:solidFill>
                <a:srgbClr val="253151"/>
              </a:solidFill>
              <a:latin typeface="Arial"/>
            </a:rPr>
            <a:t>Beslut fattas i juni</a:t>
          </a:r>
          <a:endParaRPr lang="sv-SE" b="1" dirty="0">
            <a:solidFill>
              <a:srgbClr val="253151"/>
            </a:solidFill>
          </a:endParaRPr>
        </a:p>
      </dgm:t>
    </dgm:pt>
    <dgm:pt modelId="{E16FDF8E-AFCE-437B-8DC8-303C82A0FCE5}" type="parTrans" cxnId="{E01E317D-234C-4DC8-A357-ADB77B6DB5DF}">
      <dgm:prSet/>
      <dgm:spPr/>
      <dgm:t>
        <a:bodyPr/>
        <a:lstStyle/>
        <a:p>
          <a:endParaRPr lang="sv-SE"/>
        </a:p>
      </dgm:t>
    </dgm:pt>
    <dgm:pt modelId="{661B0E4B-2E55-423E-B44F-133A9EB8AE2E}" type="sibTrans" cxnId="{E01E317D-234C-4DC8-A357-ADB77B6DB5DF}">
      <dgm:prSet/>
      <dgm:spPr/>
      <dgm:t>
        <a:bodyPr/>
        <a:lstStyle/>
        <a:p>
          <a:endParaRPr lang="sv-SE"/>
        </a:p>
      </dgm:t>
    </dgm:pt>
    <dgm:pt modelId="{C6C36D58-105C-44A0-BB07-FCB99A098239}">
      <dgm:prSet phldr="0"/>
      <dgm:spPr/>
      <dgm:t>
        <a:bodyPr/>
        <a:lstStyle/>
        <a:p>
          <a:r>
            <a:rPr lang="sv-SE" b="0" dirty="0">
              <a:solidFill>
                <a:srgbClr val="253151"/>
              </a:solidFill>
              <a:latin typeface="Arial"/>
            </a:rPr>
            <a:t>Beslut kommuniceras</a:t>
          </a:r>
        </a:p>
      </dgm:t>
    </dgm:pt>
    <dgm:pt modelId="{0BA3AD66-4C60-4755-B5ED-F10621FA3437}" type="parTrans" cxnId="{AB848C1F-52F0-4C9B-B7CF-440D343BF371}">
      <dgm:prSet/>
      <dgm:spPr/>
      <dgm:t>
        <a:bodyPr/>
        <a:lstStyle/>
        <a:p>
          <a:endParaRPr lang="sv-SE"/>
        </a:p>
      </dgm:t>
    </dgm:pt>
    <dgm:pt modelId="{20146BFA-40A2-4F06-AF51-8602CA299268}" type="sibTrans" cxnId="{AB848C1F-52F0-4C9B-B7CF-440D343BF371}">
      <dgm:prSet/>
      <dgm:spPr/>
      <dgm:t>
        <a:bodyPr/>
        <a:lstStyle/>
        <a:p>
          <a:endParaRPr lang="sv-SE"/>
        </a:p>
      </dgm:t>
    </dgm:pt>
    <dgm:pt modelId="{F58EF145-7822-413F-9D21-3F05F13F1005}">
      <dgm:prSet phldr="0"/>
      <dgm:spPr/>
      <dgm:t>
        <a:bodyPr/>
        <a:lstStyle/>
        <a:p>
          <a:pPr rtl="0">
            <a:defRPr b="1"/>
          </a:pPr>
          <a:r>
            <a:rPr lang="sv-SE" b="1" dirty="0">
              <a:solidFill>
                <a:srgbClr val="253151"/>
              </a:solidFill>
              <a:latin typeface="Arial"/>
            </a:rPr>
            <a:t>Utbetalning sker tidigast i juli</a:t>
          </a:r>
        </a:p>
      </dgm:t>
    </dgm:pt>
    <dgm:pt modelId="{8DD21617-D296-40A1-9829-353DF79A6662}" type="parTrans" cxnId="{2B88D597-4F5E-4921-AD4B-730D262912A2}">
      <dgm:prSet/>
      <dgm:spPr/>
      <dgm:t>
        <a:bodyPr/>
        <a:lstStyle/>
        <a:p>
          <a:endParaRPr lang="sv-SE"/>
        </a:p>
      </dgm:t>
    </dgm:pt>
    <dgm:pt modelId="{1C96777A-75A3-43FE-A3DB-F6EAD3244328}" type="sibTrans" cxnId="{2B88D597-4F5E-4921-AD4B-730D262912A2}">
      <dgm:prSet/>
      <dgm:spPr/>
      <dgm:t>
        <a:bodyPr/>
        <a:lstStyle/>
        <a:p>
          <a:endParaRPr lang="sv-SE"/>
        </a:p>
      </dgm:t>
    </dgm:pt>
    <dgm:pt modelId="{90D6002A-3B3C-4737-969C-CF481ED97E0F}" type="pres">
      <dgm:prSet presAssocID="{BBC16AA0-F573-4F31-AAEE-86980546F45D}" presName="root" presStyleCnt="0">
        <dgm:presLayoutVars>
          <dgm:chMax/>
          <dgm:chPref/>
          <dgm:animLvl val="lvl"/>
        </dgm:presLayoutVars>
      </dgm:prSet>
      <dgm:spPr/>
    </dgm:pt>
    <dgm:pt modelId="{7FA0C28C-39B1-46F9-98DB-38B1CCC4CF7A}" type="pres">
      <dgm:prSet presAssocID="{BBC16AA0-F573-4F31-AAEE-86980546F45D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0CAF10D6-D51A-49FC-AD5D-46B85FC69881}" type="pres">
      <dgm:prSet presAssocID="{BBC16AA0-F573-4F31-AAEE-86980546F45D}" presName="nodes" presStyleCnt="0">
        <dgm:presLayoutVars>
          <dgm:chMax/>
          <dgm:chPref/>
          <dgm:animLvl val="lvl"/>
        </dgm:presLayoutVars>
      </dgm:prSet>
      <dgm:spPr/>
    </dgm:pt>
    <dgm:pt modelId="{DE5B14D7-87FF-4734-918C-098B518535AD}" type="pres">
      <dgm:prSet presAssocID="{23851264-22F7-425A-9014-6303D88E928C}" presName="composite" presStyleCnt="0"/>
      <dgm:spPr/>
    </dgm:pt>
    <dgm:pt modelId="{F96472BD-918F-433B-BC10-E86DFB8E3E45}" type="pres">
      <dgm:prSet presAssocID="{23851264-22F7-425A-9014-6303D88E928C}" presName="ConnectorPoint" presStyleLbl="lnNode1" presStyleIdx="0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283E268-B450-4D3B-9F5F-069A780A137C}" type="pres">
      <dgm:prSet presAssocID="{23851264-22F7-425A-9014-6303D88E928C}" presName="DropPinPlaceHolder" presStyleCnt="0"/>
      <dgm:spPr/>
    </dgm:pt>
    <dgm:pt modelId="{E357FD2B-D4A9-4E4A-9346-DEB2319C9DF5}" type="pres">
      <dgm:prSet presAssocID="{23851264-22F7-425A-9014-6303D88E928C}" presName="DropPin" presStyleLbl="alignNode1" presStyleIdx="0" presStyleCnt="8"/>
      <dgm:spPr/>
    </dgm:pt>
    <dgm:pt modelId="{465A366B-3007-468C-BA9B-BA373EB48E65}" type="pres">
      <dgm:prSet presAssocID="{23851264-22F7-425A-9014-6303D88E928C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AEFAE05-B176-4F96-8819-7E623C194995}" type="pres">
      <dgm:prSet presAssocID="{23851264-22F7-425A-9014-6303D88E928C}" presName="L2TextContainer" presStyleLbl="revTx" presStyleIdx="0" presStyleCnt="16">
        <dgm:presLayoutVars>
          <dgm:bulletEnabled val="1"/>
        </dgm:presLayoutVars>
      </dgm:prSet>
      <dgm:spPr/>
    </dgm:pt>
    <dgm:pt modelId="{155E89C5-0C1F-4791-A15C-6D8E2C5D7FF6}" type="pres">
      <dgm:prSet presAssocID="{23851264-22F7-425A-9014-6303D88E928C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E05BDA18-F305-4EA3-A5B9-0A1DB9392DDF}" type="pres">
      <dgm:prSet presAssocID="{23851264-22F7-425A-9014-6303D88E928C}" presName="ConnectLine" presStyleLbl="sibTrans1D1" presStyleIdx="0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3741606-B6FB-495C-9EE2-A7C0248C2FEC}" type="pres">
      <dgm:prSet presAssocID="{23851264-22F7-425A-9014-6303D88E928C}" presName="EmptyPlaceHolder" presStyleCnt="0"/>
      <dgm:spPr/>
    </dgm:pt>
    <dgm:pt modelId="{1F99CF3F-84B4-49D7-83C9-7999BE9440C2}" type="pres">
      <dgm:prSet presAssocID="{0C5CC974-C5BF-4B66-9A45-C29CAC910C21}" presName="spaceBetweenRectangles" presStyleCnt="0"/>
      <dgm:spPr/>
    </dgm:pt>
    <dgm:pt modelId="{A70D37FA-1EFB-46C2-9C39-9B2490561125}" type="pres">
      <dgm:prSet presAssocID="{67FAD84E-B464-4692-B76B-5CE69195558E}" presName="composite" presStyleCnt="0"/>
      <dgm:spPr/>
    </dgm:pt>
    <dgm:pt modelId="{E89A6AC0-BB36-4408-867E-ACCA7AFB381B}" type="pres">
      <dgm:prSet presAssocID="{67FAD84E-B464-4692-B76B-5CE69195558E}" presName="ConnectorPoint" presStyleLbl="lnNode1" presStyleIdx="1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45DA938-40F0-4A31-A84B-F6A40FF4A1E7}" type="pres">
      <dgm:prSet presAssocID="{67FAD84E-B464-4692-B76B-5CE69195558E}" presName="DropPinPlaceHolder" presStyleCnt="0"/>
      <dgm:spPr/>
    </dgm:pt>
    <dgm:pt modelId="{715F6FAF-2E58-48E9-B172-E3F0398954F6}" type="pres">
      <dgm:prSet presAssocID="{67FAD84E-B464-4692-B76B-5CE69195558E}" presName="DropPin" presStyleLbl="alignNode1" presStyleIdx="1" presStyleCnt="8"/>
      <dgm:spPr/>
    </dgm:pt>
    <dgm:pt modelId="{0D6FEBA8-BA11-4E1D-AE17-731B04A22429}" type="pres">
      <dgm:prSet presAssocID="{67FAD84E-B464-4692-B76B-5CE69195558E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76E266E-BF54-474C-B77C-36EF635DAB3D}" type="pres">
      <dgm:prSet presAssocID="{67FAD84E-B464-4692-B76B-5CE69195558E}" presName="L2TextContainer" presStyleLbl="revTx" presStyleIdx="2" presStyleCnt="16">
        <dgm:presLayoutVars>
          <dgm:bulletEnabled val="1"/>
        </dgm:presLayoutVars>
      </dgm:prSet>
      <dgm:spPr/>
    </dgm:pt>
    <dgm:pt modelId="{1C79C065-1AEE-4AA5-8D90-E965A21F46AE}" type="pres">
      <dgm:prSet presAssocID="{67FAD84E-B464-4692-B76B-5CE69195558E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5007A966-961E-4C94-894F-3ABDEC5C14F0}" type="pres">
      <dgm:prSet presAssocID="{67FAD84E-B464-4692-B76B-5CE69195558E}" presName="ConnectLine" presStyleLbl="sibTrans1D1" presStyleIdx="1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D5953CD-9985-4A58-AB2E-262D0D183D4D}" type="pres">
      <dgm:prSet presAssocID="{67FAD84E-B464-4692-B76B-5CE69195558E}" presName="EmptyPlaceHolder" presStyleCnt="0"/>
      <dgm:spPr/>
    </dgm:pt>
    <dgm:pt modelId="{EC7A6AB5-1F43-4755-A92C-DCA98B691BC5}" type="pres">
      <dgm:prSet presAssocID="{0A31AFA5-F01E-43C4-BA79-AB58672DEEBF}" presName="spaceBetweenRectangles" presStyleCnt="0"/>
      <dgm:spPr/>
    </dgm:pt>
    <dgm:pt modelId="{5D2E0D78-2819-4DF9-84AA-1FE5686B5CE5}" type="pres">
      <dgm:prSet presAssocID="{42351B45-75CB-4723-B097-FA6A78577F34}" presName="composite" presStyleCnt="0"/>
      <dgm:spPr/>
    </dgm:pt>
    <dgm:pt modelId="{3AD6C1C4-35C0-4E1D-AA19-64FE49AB3112}" type="pres">
      <dgm:prSet presAssocID="{42351B45-75CB-4723-B097-FA6A78577F34}" presName="ConnectorPoint" presStyleLbl="lnNode1" presStyleIdx="2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F25CB57-27C2-48E3-B49C-C47177556E1C}" type="pres">
      <dgm:prSet presAssocID="{42351B45-75CB-4723-B097-FA6A78577F34}" presName="DropPinPlaceHolder" presStyleCnt="0"/>
      <dgm:spPr/>
    </dgm:pt>
    <dgm:pt modelId="{635B5E6F-982E-4FA0-962C-E723CDD2EBD0}" type="pres">
      <dgm:prSet presAssocID="{42351B45-75CB-4723-B097-FA6A78577F34}" presName="DropPin" presStyleLbl="alignNode1" presStyleIdx="2" presStyleCnt="8"/>
      <dgm:spPr/>
    </dgm:pt>
    <dgm:pt modelId="{0CD86FF3-83A7-42EC-9C57-58D5264C4A51}" type="pres">
      <dgm:prSet presAssocID="{42351B45-75CB-4723-B097-FA6A78577F34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65BF831-1DBF-497D-A0A0-813BE1C5A214}" type="pres">
      <dgm:prSet presAssocID="{42351B45-75CB-4723-B097-FA6A78577F34}" presName="L2TextContainer" presStyleLbl="revTx" presStyleIdx="4" presStyleCnt="16">
        <dgm:presLayoutVars>
          <dgm:bulletEnabled val="1"/>
        </dgm:presLayoutVars>
      </dgm:prSet>
      <dgm:spPr/>
    </dgm:pt>
    <dgm:pt modelId="{8DA9A35D-81E0-4E9D-BB34-00DA9C779B45}" type="pres">
      <dgm:prSet presAssocID="{42351B45-75CB-4723-B097-FA6A78577F34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4038BD56-2BDD-4158-BBD4-76BDEB93D69B}" type="pres">
      <dgm:prSet presAssocID="{42351B45-75CB-4723-B097-FA6A78577F34}" presName="ConnectLine" presStyleLbl="sibTrans1D1" presStyleIdx="2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095BEEB-0B26-4881-AA11-61EAC5B50BA0}" type="pres">
      <dgm:prSet presAssocID="{42351B45-75CB-4723-B097-FA6A78577F34}" presName="EmptyPlaceHolder" presStyleCnt="0"/>
      <dgm:spPr/>
    </dgm:pt>
    <dgm:pt modelId="{CC8C461C-8915-4DBE-93F2-C26C010F00DD}" type="pres">
      <dgm:prSet presAssocID="{E5F6CED7-AFB3-4E61-B712-7291A91EB238}" presName="spaceBetweenRectangles" presStyleCnt="0"/>
      <dgm:spPr/>
    </dgm:pt>
    <dgm:pt modelId="{ECBAC0C5-2754-4CF7-91FC-A9A3F83BDC7C}" type="pres">
      <dgm:prSet presAssocID="{69320716-6DF1-4947-8AF6-C43AAF8F2FB0}" presName="composite" presStyleCnt="0"/>
      <dgm:spPr/>
    </dgm:pt>
    <dgm:pt modelId="{3033A778-38BA-4D4D-9E5C-0FC80065B88F}" type="pres">
      <dgm:prSet presAssocID="{69320716-6DF1-4947-8AF6-C43AAF8F2FB0}" presName="ConnectorPoint" presStyleLbl="lnNode1" presStyleIdx="3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4040AD6-719E-4A6D-98A5-11DD43B37D2E}" type="pres">
      <dgm:prSet presAssocID="{69320716-6DF1-4947-8AF6-C43AAF8F2FB0}" presName="DropPinPlaceHolder" presStyleCnt="0"/>
      <dgm:spPr/>
    </dgm:pt>
    <dgm:pt modelId="{3E773AF7-9225-4447-9CF5-0E251D92B730}" type="pres">
      <dgm:prSet presAssocID="{69320716-6DF1-4947-8AF6-C43AAF8F2FB0}" presName="DropPin" presStyleLbl="alignNode1" presStyleIdx="3" presStyleCnt="8"/>
      <dgm:spPr/>
    </dgm:pt>
    <dgm:pt modelId="{1789CBC2-1933-45B2-99A9-5D52F5AB6855}" type="pres">
      <dgm:prSet presAssocID="{69320716-6DF1-4947-8AF6-C43AAF8F2FB0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5D4A4AB-7749-4373-8DE6-796CD5B5728B}" type="pres">
      <dgm:prSet presAssocID="{69320716-6DF1-4947-8AF6-C43AAF8F2FB0}" presName="L2TextContainer" presStyleLbl="revTx" presStyleIdx="6" presStyleCnt="16">
        <dgm:presLayoutVars>
          <dgm:bulletEnabled val="1"/>
        </dgm:presLayoutVars>
      </dgm:prSet>
      <dgm:spPr/>
    </dgm:pt>
    <dgm:pt modelId="{5CC6AA65-77A9-4ACB-8F06-672C03D46A1A}" type="pres">
      <dgm:prSet presAssocID="{69320716-6DF1-4947-8AF6-C43AAF8F2FB0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E7319312-5BEF-44EC-B0F5-7E94BF512033}" type="pres">
      <dgm:prSet presAssocID="{69320716-6DF1-4947-8AF6-C43AAF8F2FB0}" presName="ConnectLine" presStyleLbl="sibTrans1D1" presStyleIdx="3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A35A325-A65B-40FF-9D92-598F57B09D50}" type="pres">
      <dgm:prSet presAssocID="{69320716-6DF1-4947-8AF6-C43AAF8F2FB0}" presName="EmptyPlaceHolder" presStyleCnt="0"/>
      <dgm:spPr/>
    </dgm:pt>
    <dgm:pt modelId="{5750B90D-6BD0-4614-AA06-F5EB09CE6410}" type="pres">
      <dgm:prSet presAssocID="{BDB61FE6-3BC9-4ACA-9699-E9F6793309C9}" presName="spaceBetweenRectangles" presStyleCnt="0"/>
      <dgm:spPr/>
    </dgm:pt>
    <dgm:pt modelId="{454459DA-1DE0-471E-8C37-2A7AD21110A6}" type="pres">
      <dgm:prSet presAssocID="{7131A94A-B42D-4C63-8A03-AF0720635778}" presName="composite" presStyleCnt="0"/>
      <dgm:spPr/>
    </dgm:pt>
    <dgm:pt modelId="{A2643128-70CA-460D-8E07-4B4298FA8430}" type="pres">
      <dgm:prSet presAssocID="{7131A94A-B42D-4C63-8A03-AF0720635778}" presName="ConnectorPoint" presStyleLbl="lnNode1" presStyleIdx="4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89F3FBF-5923-4D15-8674-6EBD4E7B42D8}" type="pres">
      <dgm:prSet presAssocID="{7131A94A-B42D-4C63-8A03-AF0720635778}" presName="DropPinPlaceHolder" presStyleCnt="0"/>
      <dgm:spPr/>
    </dgm:pt>
    <dgm:pt modelId="{26136D72-C4E7-4BDE-AC8B-64B321919036}" type="pres">
      <dgm:prSet presAssocID="{7131A94A-B42D-4C63-8A03-AF0720635778}" presName="DropPin" presStyleLbl="alignNode1" presStyleIdx="4" presStyleCnt="8"/>
      <dgm:spPr/>
    </dgm:pt>
    <dgm:pt modelId="{7CCE4949-FB9D-4BE5-81CD-F1F5BC34149D}" type="pres">
      <dgm:prSet presAssocID="{7131A94A-B42D-4C63-8A03-AF0720635778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E77AEF4-7B94-4E82-8448-512130B97069}" type="pres">
      <dgm:prSet presAssocID="{7131A94A-B42D-4C63-8A03-AF0720635778}" presName="L2TextContainer" presStyleLbl="revTx" presStyleIdx="8" presStyleCnt="16">
        <dgm:presLayoutVars>
          <dgm:bulletEnabled val="1"/>
        </dgm:presLayoutVars>
      </dgm:prSet>
      <dgm:spPr/>
    </dgm:pt>
    <dgm:pt modelId="{17996C6E-96D1-424D-8AB7-450A432527A0}" type="pres">
      <dgm:prSet presAssocID="{7131A94A-B42D-4C63-8A03-AF0720635778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84A52714-E72D-496A-81B4-EFE0984612C5}" type="pres">
      <dgm:prSet presAssocID="{7131A94A-B42D-4C63-8A03-AF0720635778}" presName="ConnectLine" presStyleLbl="sibTrans1D1" presStyleIdx="4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F59DE83-3E23-4905-86E5-2BF75946784D}" type="pres">
      <dgm:prSet presAssocID="{7131A94A-B42D-4C63-8A03-AF0720635778}" presName="EmptyPlaceHolder" presStyleCnt="0"/>
      <dgm:spPr/>
    </dgm:pt>
    <dgm:pt modelId="{48046BE0-702B-448A-8339-5EDE928EF6BA}" type="pres">
      <dgm:prSet presAssocID="{5FF8DCFE-D126-48EE-83ED-28B9EF605554}" presName="spaceBetweenRectangles" presStyleCnt="0"/>
      <dgm:spPr/>
    </dgm:pt>
    <dgm:pt modelId="{39CFA9CD-36A0-47EE-89BB-D4F56886BDBB}" type="pres">
      <dgm:prSet presAssocID="{386EE3B1-4C94-4BD1-953A-EC6E8E9EACE5}" presName="composite" presStyleCnt="0"/>
      <dgm:spPr/>
    </dgm:pt>
    <dgm:pt modelId="{9929BD53-8B85-4F90-AC57-F9322E1C6466}" type="pres">
      <dgm:prSet presAssocID="{386EE3B1-4C94-4BD1-953A-EC6E8E9EACE5}" presName="ConnectorPoint" presStyleLbl="lnNode1" presStyleIdx="5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CBC6B2-291A-45FE-A99B-F738F52F9822}" type="pres">
      <dgm:prSet presAssocID="{386EE3B1-4C94-4BD1-953A-EC6E8E9EACE5}" presName="DropPinPlaceHolder" presStyleCnt="0"/>
      <dgm:spPr/>
    </dgm:pt>
    <dgm:pt modelId="{E3605BD9-8972-4484-994C-16326C140B06}" type="pres">
      <dgm:prSet presAssocID="{386EE3B1-4C94-4BD1-953A-EC6E8E9EACE5}" presName="DropPin" presStyleLbl="alignNode1" presStyleIdx="5" presStyleCnt="8"/>
      <dgm:spPr/>
    </dgm:pt>
    <dgm:pt modelId="{3098CF40-3773-4C2D-A2F8-DE7771969ACC}" type="pres">
      <dgm:prSet presAssocID="{386EE3B1-4C94-4BD1-953A-EC6E8E9EACE5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5956034-DAF8-47AD-9EC0-855F7132EA0F}" type="pres">
      <dgm:prSet presAssocID="{386EE3B1-4C94-4BD1-953A-EC6E8E9EACE5}" presName="L2TextContainer" presStyleLbl="revTx" presStyleIdx="10" presStyleCnt="16">
        <dgm:presLayoutVars>
          <dgm:bulletEnabled val="1"/>
        </dgm:presLayoutVars>
      </dgm:prSet>
      <dgm:spPr/>
    </dgm:pt>
    <dgm:pt modelId="{45F6F5E7-FB59-4CB4-857A-3D19B58DDBC6}" type="pres">
      <dgm:prSet presAssocID="{386EE3B1-4C94-4BD1-953A-EC6E8E9EACE5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7BCC86D3-A286-4CDB-B703-0101C8A00116}" type="pres">
      <dgm:prSet presAssocID="{386EE3B1-4C94-4BD1-953A-EC6E8E9EACE5}" presName="ConnectLine" presStyleLbl="sibTrans1D1" presStyleIdx="5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CEAC958-0FD2-4B7B-9C63-7DC44ECD5742}" type="pres">
      <dgm:prSet presAssocID="{386EE3B1-4C94-4BD1-953A-EC6E8E9EACE5}" presName="EmptyPlaceHolder" presStyleCnt="0"/>
      <dgm:spPr/>
    </dgm:pt>
    <dgm:pt modelId="{6E33A7A4-403F-47CD-B340-50ED20FD15DD}" type="pres">
      <dgm:prSet presAssocID="{AA7EA679-BAEA-4ADD-906F-F336E28D087D}" presName="spaceBetweenRectangles" presStyleCnt="0"/>
      <dgm:spPr/>
    </dgm:pt>
    <dgm:pt modelId="{2E78AB18-5AD0-482D-9B53-E39EC7F2D77C}" type="pres">
      <dgm:prSet presAssocID="{FFA4FA89-19DC-47EB-8B51-0B47A5F8EFF0}" presName="composite" presStyleCnt="0"/>
      <dgm:spPr/>
    </dgm:pt>
    <dgm:pt modelId="{86CEB21B-548A-412C-AF7B-E348490E6EA6}" type="pres">
      <dgm:prSet presAssocID="{FFA4FA89-19DC-47EB-8B51-0B47A5F8EFF0}" presName="ConnectorPoint" presStyleLbl="lnNode1" presStyleIdx="6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D702958-B99A-4C32-A5BC-5389A94BA4B0}" type="pres">
      <dgm:prSet presAssocID="{FFA4FA89-19DC-47EB-8B51-0B47A5F8EFF0}" presName="DropPinPlaceHolder" presStyleCnt="0"/>
      <dgm:spPr/>
    </dgm:pt>
    <dgm:pt modelId="{D3644AAF-9D55-4D7C-A023-5AF30F2441EC}" type="pres">
      <dgm:prSet presAssocID="{FFA4FA89-19DC-47EB-8B51-0B47A5F8EFF0}" presName="DropPin" presStyleLbl="alignNode1" presStyleIdx="6" presStyleCnt="8"/>
      <dgm:spPr/>
    </dgm:pt>
    <dgm:pt modelId="{AC51A16F-FC27-4652-975F-E64B191C19F8}" type="pres">
      <dgm:prSet presAssocID="{FFA4FA89-19DC-47EB-8B51-0B47A5F8EFF0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D6D013E-04BE-4121-95EC-EDCBAEEA4B8B}" type="pres">
      <dgm:prSet presAssocID="{FFA4FA89-19DC-47EB-8B51-0B47A5F8EFF0}" presName="L2TextContainer" presStyleLbl="revTx" presStyleIdx="12" presStyleCnt="16">
        <dgm:presLayoutVars>
          <dgm:bulletEnabled val="1"/>
        </dgm:presLayoutVars>
      </dgm:prSet>
      <dgm:spPr/>
    </dgm:pt>
    <dgm:pt modelId="{93F24905-FED9-46E7-90D4-BC8FDD28B0AE}" type="pres">
      <dgm:prSet presAssocID="{FFA4FA89-19DC-47EB-8B51-0B47A5F8EFF0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E67A0128-F15B-440D-83DF-8D51CED06A34}" type="pres">
      <dgm:prSet presAssocID="{FFA4FA89-19DC-47EB-8B51-0B47A5F8EFF0}" presName="ConnectLine" presStyleLbl="sibTrans1D1" presStyleIdx="6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0F8ED64-6A54-48B1-B1F3-7498D627D35E}" type="pres">
      <dgm:prSet presAssocID="{FFA4FA89-19DC-47EB-8B51-0B47A5F8EFF0}" presName="EmptyPlaceHolder" presStyleCnt="0"/>
      <dgm:spPr/>
    </dgm:pt>
    <dgm:pt modelId="{D5F65A8F-6868-4D21-926E-3EF0821EDB17}" type="pres">
      <dgm:prSet presAssocID="{661B0E4B-2E55-423E-B44F-133A9EB8AE2E}" presName="spaceBetweenRectangles" presStyleCnt="0"/>
      <dgm:spPr/>
    </dgm:pt>
    <dgm:pt modelId="{7FB277B8-EC5B-4D52-BAF4-0FB3A7BD1DE6}" type="pres">
      <dgm:prSet presAssocID="{F58EF145-7822-413F-9D21-3F05F13F1005}" presName="composite" presStyleCnt="0"/>
      <dgm:spPr/>
    </dgm:pt>
    <dgm:pt modelId="{10D650EE-F082-4B47-A75F-F291D0F2B741}" type="pres">
      <dgm:prSet presAssocID="{F58EF145-7822-413F-9D21-3F05F13F1005}" presName="ConnectorPoint" presStyleLbl="lnNode1" presStyleIdx="7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51596C3-C6BC-4326-A14D-D91C8EC83D0C}" type="pres">
      <dgm:prSet presAssocID="{F58EF145-7822-413F-9D21-3F05F13F1005}" presName="DropPinPlaceHolder" presStyleCnt="0"/>
      <dgm:spPr/>
    </dgm:pt>
    <dgm:pt modelId="{8D6CC985-0EF2-4A3E-A76F-44562C02B6E8}" type="pres">
      <dgm:prSet presAssocID="{F58EF145-7822-413F-9D21-3F05F13F1005}" presName="DropPin" presStyleLbl="alignNode1" presStyleIdx="7" presStyleCnt="8"/>
      <dgm:spPr/>
    </dgm:pt>
    <dgm:pt modelId="{BA4173B0-6A49-4A72-9BAC-E9B6DCD81FBF}" type="pres">
      <dgm:prSet presAssocID="{F58EF145-7822-413F-9D21-3F05F13F1005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E239DEE-A8D8-4D5F-9D0A-E5EAAB455922}" type="pres">
      <dgm:prSet presAssocID="{F58EF145-7822-413F-9D21-3F05F13F1005}" presName="L2TextContainer" presStyleLbl="revTx" presStyleIdx="14" presStyleCnt="16">
        <dgm:presLayoutVars>
          <dgm:bulletEnabled val="1"/>
        </dgm:presLayoutVars>
      </dgm:prSet>
      <dgm:spPr/>
    </dgm:pt>
    <dgm:pt modelId="{CDE1C14F-131A-4466-B499-1AF2F4AE64C4}" type="pres">
      <dgm:prSet presAssocID="{F58EF145-7822-413F-9D21-3F05F13F1005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DFD924F6-DBCC-49AB-9319-FD1C4B50E7FF}" type="pres">
      <dgm:prSet presAssocID="{F58EF145-7822-413F-9D21-3F05F13F1005}" presName="ConnectLine" presStyleLbl="sibTrans1D1" presStyleIdx="7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A34239A-3736-4FE5-9A2F-5EDD0D267DEF}" type="pres">
      <dgm:prSet presAssocID="{F58EF145-7822-413F-9D21-3F05F13F1005}" presName="EmptyPlaceHolder" presStyleCnt="0"/>
      <dgm:spPr/>
    </dgm:pt>
  </dgm:ptLst>
  <dgm:cxnLst>
    <dgm:cxn modelId="{E69E1C0E-22CE-4303-8F17-6902028677E7}" type="presOf" srcId="{23851264-22F7-425A-9014-6303D88E928C}" destId="{155E89C5-0C1F-4791-A15C-6D8E2C5D7FF6}" srcOrd="0" destOrd="0" presId="urn:microsoft.com/office/officeart/2017/3/layout/DropPinTimeline"/>
    <dgm:cxn modelId="{00B1EB1E-15E2-49AB-A06E-310972C09C91}" srcId="{BBC16AA0-F573-4F31-AAEE-86980546F45D}" destId="{23851264-22F7-425A-9014-6303D88E928C}" srcOrd="0" destOrd="0" parTransId="{04901F73-ED74-434D-905F-A06B74597664}" sibTransId="{0C5CC974-C5BF-4B66-9A45-C29CAC910C21}"/>
    <dgm:cxn modelId="{8FCE1B1F-24EC-4352-8622-CC056899C2F4}" type="presOf" srcId="{63C45AAA-84D2-4BA4-AD40-F157DA46E8C6}" destId="{D65BF831-1DBF-497D-A0A0-813BE1C5A214}" srcOrd="0" destOrd="0" presId="urn:microsoft.com/office/officeart/2017/3/layout/DropPinTimeline"/>
    <dgm:cxn modelId="{AB848C1F-52F0-4C9B-B7CF-440D343BF371}" srcId="{FFA4FA89-19DC-47EB-8B51-0B47A5F8EFF0}" destId="{C6C36D58-105C-44A0-BB07-FCB99A098239}" srcOrd="0" destOrd="0" parTransId="{0BA3AD66-4C60-4755-B5ED-F10621FA3437}" sibTransId="{20146BFA-40A2-4F06-AF51-8602CA299268}"/>
    <dgm:cxn modelId="{9633D520-949A-4711-82F7-CD831AF5C804}" type="presOf" srcId="{69320716-6DF1-4947-8AF6-C43AAF8F2FB0}" destId="{5CC6AA65-77A9-4ACB-8F06-672C03D46A1A}" srcOrd="0" destOrd="0" presId="urn:microsoft.com/office/officeart/2017/3/layout/DropPinTimeline"/>
    <dgm:cxn modelId="{601B9325-D4BF-402F-93C2-780C06E7EFDA}" type="presOf" srcId="{67FAD84E-B464-4692-B76B-5CE69195558E}" destId="{1C79C065-1AEE-4AA5-8D90-E965A21F46AE}" srcOrd="0" destOrd="0" presId="urn:microsoft.com/office/officeart/2017/3/layout/DropPinTimeline"/>
    <dgm:cxn modelId="{8E9CFB39-FB24-4268-95C5-398DEC0D6CC1}" srcId="{BBC16AA0-F573-4F31-AAEE-86980546F45D}" destId="{7131A94A-B42D-4C63-8A03-AF0720635778}" srcOrd="4" destOrd="0" parTransId="{CEA31EF8-29F7-4F77-849E-6CCED976D131}" sibTransId="{5FF8DCFE-D126-48EE-83ED-28B9EF605554}"/>
    <dgm:cxn modelId="{FE6FDF4C-AD04-4D97-B369-8AF6D67F22E9}" type="presOf" srcId="{BA154A23-FFE5-49FC-B2A1-C6E2057A5EA3}" destId="{95956034-DAF8-47AD-9EC0-855F7132EA0F}" srcOrd="0" destOrd="0" presId="urn:microsoft.com/office/officeart/2017/3/layout/DropPinTimeline"/>
    <dgm:cxn modelId="{C6C9874E-F1E8-4627-AC9A-8F03B6D07293}" type="presOf" srcId="{FFA4FA89-19DC-47EB-8B51-0B47A5F8EFF0}" destId="{93F24905-FED9-46E7-90D4-BC8FDD28B0AE}" srcOrd="0" destOrd="0" presId="urn:microsoft.com/office/officeart/2017/3/layout/DropPinTimeline"/>
    <dgm:cxn modelId="{80D01350-E3AB-4E96-9494-EDDD37A09B1E}" srcId="{BBC16AA0-F573-4F31-AAEE-86980546F45D}" destId="{42351B45-75CB-4723-B097-FA6A78577F34}" srcOrd="2" destOrd="0" parTransId="{24BF1F64-A601-4EB0-B418-2265061E661C}" sibTransId="{E5F6CED7-AFB3-4E61-B712-7291A91EB238}"/>
    <dgm:cxn modelId="{1963F154-AB87-4697-BAB5-E1326AC5E608}" srcId="{42351B45-75CB-4723-B097-FA6A78577F34}" destId="{63C45AAA-84D2-4BA4-AD40-F157DA46E8C6}" srcOrd="0" destOrd="0" parTransId="{A103D0D1-F821-4D68-952D-820BCC3549AC}" sibTransId="{C3608843-78F6-4A51-8F77-0532AF4EB6CD}"/>
    <dgm:cxn modelId="{E01E317D-234C-4DC8-A357-ADB77B6DB5DF}" srcId="{BBC16AA0-F573-4F31-AAEE-86980546F45D}" destId="{FFA4FA89-19DC-47EB-8B51-0B47A5F8EFF0}" srcOrd="6" destOrd="0" parTransId="{E16FDF8E-AFCE-437B-8DC8-303C82A0FCE5}" sibTransId="{661B0E4B-2E55-423E-B44F-133A9EB8AE2E}"/>
    <dgm:cxn modelId="{9B22537E-5438-4F17-99B4-752E1B05E801}" srcId="{BBC16AA0-F573-4F31-AAEE-86980546F45D}" destId="{386EE3B1-4C94-4BD1-953A-EC6E8E9EACE5}" srcOrd="5" destOrd="0" parTransId="{02FAFB5C-97E2-4892-9DD6-E7D82431AE6B}" sibTransId="{AA7EA679-BAEA-4ADD-906F-F336E28D087D}"/>
    <dgm:cxn modelId="{E18DB185-D667-4499-BCC1-5E16C6434F36}" type="presOf" srcId="{386EE3B1-4C94-4BD1-953A-EC6E8E9EACE5}" destId="{45F6F5E7-FB59-4CB4-857A-3D19B58DDBC6}" srcOrd="0" destOrd="0" presId="urn:microsoft.com/office/officeart/2017/3/layout/DropPinTimeline"/>
    <dgm:cxn modelId="{F7EE8787-CFBB-4B2B-A472-B342C6FE2F8E}" srcId="{BBC16AA0-F573-4F31-AAEE-86980546F45D}" destId="{69320716-6DF1-4947-8AF6-C43AAF8F2FB0}" srcOrd="3" destOrd="0" parTransId="{7E2B23A3-C969-4BBD-9D9C-6E593A633B70}" sibTransId="{BDB61FE6-3BC9-4ACA-9699-E9F6793309C9}"/>
    <dgm:cxn modelId="{45510B8A-AAA9-4725-B898-DF9819999168}" type="presOf" srcId="{BBC16AA0-F573-4F31-AAEE-86980546F45D}" destId="{90D6002A-3B3C-4737-969C-CF481ED97E0F}" srcOrd="0" destOrd="0" presId="urn:microsoft.com/office/officeart/2017/3/layout/DropPinTimeline"/>
    <dgm:cxn modelId="{2B88D597-4F5E-4921-AD4B-730D262912A2}" srcId="{BBC16AA0-F573-4F31-AAEE-86980546F45D}" destId="{F58EF145-7822-413F-9D21-3F05F13F1005}" srcOrd="7" destOrd="0" parTransId="{8DD21617-D296-40A1-9829-353DF79A6662}" sibTransId="{1C96777A-75A3-43FE-A3DB-F6EAD3244328}"/>
    <dgm:cxn modelId="{0BCA949B-C0E4-46AC-82AB-24FEE5791193}" srcId="{7131A94A-B42D-4C63-8A03-AF0720635778}" destId="{C480D5AD-6D73-4D79-8DB5-5654C1C418F9}" srcOrd="0" destOrd="0" parTransId="{AD0F32EB-9447-4B37-AEE6-C0F014E0F38C}" sibTransId="{4746E8CA-BFC9-4B01-90C8-26E0104AD830}"/>
    <dgm:cxn modelId="{3934329F-124B-498C-A0D3-BD7ACE5E037F}" type="presOf" srcId="{42351B45-75CB-4723-B097-FA6A78577F34}" destId="{8DA9A35D-81E0-4E9D-BB34-00DA9C779B45}" srcOrd="0" destOrd="0" presId="urn:microsoft.com/office/officeart/2017/3/layout/DropPinTimeline"/>
    <dgm:cxn modelId="{3DFBB6A3-1C93-4677-B5D6-139AB81FCABD}" type="presOf" srcId="{C480D5AD-6D73-4D79-8DB5-5654C1C418F9}" destId="{CE77AEF4-7B94-4E82-8448-512130B97069}" srcOrd="0" destOrd="0" presId="urn:microsoft.com/office/officeart/2017/3/layout/DropPinTimeline"/>
    <dgm:cxn modelId="{EA00BAB2-AD41-4D4C-926D-2377295E352B}" type="presOf" srcId="{F58EF145-7822-413F-9D21-3F05F13F1005}" destId="{CDE1C14F-131A-4466-B499-1AF2F4AE64C4}" srcOrd="0" destOrd="0" presId="urn:microsoft.com/office/officeart/2017/3/layout/DropPinTimeline"/>
    <dgm:cxn modelId="{42D153B4-10BC-46BA-B259-86F35A6111BA}" srcId="{BBC16AA0-F573-4F31-AAEE-86980546F45D}" destId="{67FAD84E-B464-4692-B76B-5CE69195558E}" srcOrd="1" destOrd="0" parTransId="{C0ED4FEE-A71A-4D80-81CD-22CA3B6C6070}" sibTransId="{0A31AFA5-F01E-43C4-BA79-AB58672DEEBF}"/>
    <dgm:cxn modelId="{3397DAF1-994B-4F1F-AE3C-EF14C5B6C8EB}" type="presOf" srcId="{7131A94A-B42D-4C63-8A03-AF0720635778}" destId="{17996C6E-96D1-424D-8AB7-450A432527A0}" srcOrd="0" destOrd="0" presId="urn:microsoft.com/office/officeart/2017/3/layout/DropPinTimeline"/>
    <dgm:cxn modelId="{EF0EEBF6-A977-4774-A3A9-C4594543AA19}" type="presOf" srcId="{C6C36D58-105C-44A0-BB07-FCB99A098239}" destId="{1D6D013E-04BE-4121-95EC-EDCBAEEA4B8B}" srcOrd="0" destOrd="0" presId="urn:microsoft.com/office/officeart/2017/3/layout/DropPinTimeline"/>
    <dgm:cxn modelId="{7A39E2F7-484A-43AA-86E0-BF4FED198DAE}" srcId="{386EE3B1-4C94-4BD1-953A-EC6E8E9EACE5}" destId="{BA154A23-FFE5-49FC-B2A1-C6E2057A5EA3}" srcOrd="0" destOrd="0" parTransId="{1657F5D1-3300-4FAE-96AF-6443BED98ADE}" sibTransId="{D1BBC72B-491A-4B00-AFD6-4C8C6022B254}"/>
    <dgm:cxn modelId="{98CC50C8-F8F6-4763-BB95-47BEA3D83351}" type="presParOf" srcId="{90D6002A-3B3C-4737-969C-CF481ED97E0F}" destId="{7FA0C28C-39B1-46F9-98DB-38B1CCC4CF7A}" srcOrd="0" destOrd="0" presId="urn:microsoft.com/office/officeart/2017/3/layout/DropPinTimeline"/>
    <dgm:cxn modelId="{9F861941-6A48-4C8E-9FC4-33730F6614C8}" type="presParOf" srcId="{90D6002A-3B3C-4737-969C-CF481ED97E0F}" destId="{0CAF10D6-D51A-49FC-AD5D-46B85FC69881}" srcOrd="1" destOrd="0" presId="urn:microsoft.com/office/officeart/2017/3/layout/DropPinTimeline"/>
    <dgm:cxn modelId="{F409881C-604F-4CB1-96A9-E52C48E79D69}" type="presParOf" srcId="{0CAF10D6-D51A-49FC-AD5D-46B85FC69881}" destId="{DE5B14D7-87FF-4734-918C-098B518535AD}" srcOrd="0" destOrd="0" presId="urn:microsoft.com/office/officeart/2017/3/layout/DropPinTimeline"/>
    <dgm:cxn modelId="{FA577C3A-FE53-4618-9D86-E285F9EC7CF1}" type="presParOf" srcId="{DE5B14D7-87FF-4734-918C-098B518535AD}" destId="{F96472BD-918F-433B-BC10-E86DFB8E3E45}" srcOrd="0" destOrd="0" presId="urn:microsoft.com/office/officeart/2017/3/layout/DropPinTimeline"/>
    <dgm:cxn modelId="{92A2ACAD-F1CA-4CBF-8C41-0EFE4BFF1CF8}" type="presParOf" srcId="{DE5B14D7-87FF-4734-918C-098B518535AD}" destId="{6283E268-B450-4D3B-9F5F-069A780A137C}" srcOrd="1" destOrd="0" presId="urn:microsoft.com/office/officeart/2017/3/layout/DropPinTimeline"/>
    <dgm:cxn modelId="{3410DD5B-D471-450B-8C9E-61087548C0C7}" type="presParOf" srcId="{6283E268-B450-4D3B-9F5F-069A780A137C}" destId="{E357FD2B-D4A9-4E4A-9346-DEB2319C9DF5}" srcOrd="0" destOrd="0" presId="urn:microsoft.com/office/officeart/2017/3/layout/DropPinTimeline"/>
    <dgm:cxn modelId="{1BD55874-3EC5-46E7-B32C-504839EB37DB}" type="presParOf" srcId="{6283E268-B450-4D3B-9F5F-069A780A137C}" destId="{465A366B-3007-468C-BA9B-BA373EB48E65}" srcOrd="1" destOrd="0" presId="urn:microsoft.com/office/officeart/2017/3/layout/DropPinTimeline"/>
    <dgm:cxn modelId="{00672D7D-3102-4ABF-AD45-5F85AF139835}" type="presParOf" srcId="{DE5B14D7-87FF-4734-918C-098B518535AD}" destId="{0AEFAE05-B176-4F96-8819-7E623C194995}" srcOrd="2" destOrd="0" presId="urn:microsoft.com/office/officeart/2017/3/layout/DropPinTimeline"/>
    <dgm:cxn modelId="{E499B738-3988-4BC7-9C98-1DEF3BF92E6C}" type="presParOf" srcId="{DE5B14D7-87FF-4734-918C-098B518535AD}" destId="{155E89C5-0C1F-4791-A15C-6D8E2C5D7FF6}" srcOrd="3" destOrd="0" presId="urn:microsoft.com/office/officeart/2017/3/layout/DropPinTimeline"/>
    <dgm:cxn modelId="{0AB4A877-A7C2-4CC8-887A-8CD9E20235E1}" type="presParOf" srcId="{DE5B14D7-87FF-4734-918C-098B518535AD}" destId="{E05BDA18-F305-4EA3-A5B9-0A1DB9392DDF}" srcOrd="4" destOrd="0" presId="urn:microsoft.com/office/officeart/2017/3/layout/DropPinTimeline"/>
    <dgm:cxn modelId="{7E08150E-A225-4F07-B4A9-5CA68C2846A8}" type="presParOf" srcId="{DE5B14D7-87FF-4734-918C-098B518535AD}" destId="{73741606-B6FB-495C-9EE2-A7C0248C2FEC}" srcOrd="5" destOrd="0" presId="urn:microsoft.com/office/officeart/2017/3/layout/DropPinTimeline"/>
    <dgm:cxn modelId="{3D8C3A23-302D-4C08-BDCA-133DFC5CB90E}" type="presParOf" srcId="{0CAF10D6-D51A-49FC-AD5D-46B85FC69881}" destId="{1F99CF3F-84B4-49D7-83C9-7999BE9440C2}" srcOrd="1" destOrd="0" presId="urn:microsoft.com/office/officeart/2017/3/layout/DropPinTimeline"/>
    <dgm:cxn modelId="{B25886F6-B56D-44A7-B417-9E55029B2595}" type="presParOf" srcId="{0CAF10D6-D51A-49FC-AD5D-46B85FC69881}" destId="{A70D37FA-1EFB-46C2-9C39-9B2490561125}" srcOrd="2" destOrd="0" presId="urn:microsoft.com/office/officeart/2017/3/layout/DropPinTimeline"/>
    <dgm:cxn modelId="{31BF13EA-3E48-454C-AA08-03DD1F31F16A}" type="presParOf" srcId="{A70D37FA-1EFB-46C2-9C39-9B2490561125}" destId="{E89A6AC0-BB36-4408-867E-ACCA7AFB381B}" srcOrd="0" destOrd="0" presId="urn:microsoft.com/office/officeart/2017/3/layout/DropPinTimeline"/>
    <dgm:cxn modelId="{F2E6A87F-CD57-4C38-9A0B-CB7325D7FA49}" type="presParOf" srcId="{A70D37FA-1EFB-46C2-9C39-9B2490561125}" destId="{445DA938-40F0-4A31-A84B-F6A40FF4A1E7}" srcOrd="1" destOrd="0" presId="urn:microsoft.com/office/officeart/2017/3/layout/DropPinTimeline"/>
    <dgm:cxn modelId="{43059893-7220-44C6-88F2-15CF350C75F8}" type="presParOf" srcId="{445DA938-40F0-4A31-A84B-F6A40FF4A1E7}" destId="{715F6FAF-2E58-48E9-B172-E3F0398954F6}" srcOrd="0" destOrd="0" presId="urn:microsoft.com/office/officeart/2017/3/layout/DropPinTimeline"/>
    <dgm:cxn modelId="{63A648C1-EA12-48AC-828E-237FE7D98D7E}" type="presParOf" srcId="{445DA938-40F0-4A31-A84B-F6A40FF4A1E7}" destId="{0D6FEBA8-BA11-4E1D-AE17-731B04A22429}" srcOrd="1" destOrd="0" presId="urn:microsoft.com/office/officeart/2017/3/layout/DropPinTimeline"/>
    <dgm:cxn modelId="{388515BC-F1FF-4679-A8D7-373CA444A5F5}" type="presParOf" srcId="{A70D37FA-1EFB-46C2-9C39-9B2490561125}" destId="{676E266E-BF54-474C-B77C-36EF635DAB3D}" srcOrd="2" destOrd="0" presId="urn:microsoft.com/office/officeart/2017/3/layout/DropPinTimeline"/>
    <dgm:cxn modelId="{0DAE9BC2-A6B7-434A-B252-8F2071B3CA70}" type="presParOf" srcId="{A70D37FA-1EFB-46C2-9C39-9B2490561125}" destId="{1C79C065-1AEE-4AA5-8D90-E965A21F46AE}" srcOrd="3" destOrd="0" presId="urn:microsoft.com/office/officeart/2017/3/layout/DropPinTimeline"/>
    <dgm:cxn modelId="{A0553823-9F05-43CC-BB9D-827C0DA0AC8B}" type="presParOf" srcId="{A70D37FA-1EFB-46C2-9C39-9B2490561125}" destId="{5007A966-961E-4C94-894F-3ABDEC5C14F0}" srcOrd="4" destOrd="0" presId="urn:microsoft.com/office/officeart/2017/3/layout/DropPinTimeline"/>
    <dgm:cxn modelId="{4A9B72B6-D81D-4553-9F2C-BACD19EBEDF2}" type="presParOf" srcId="{A70D37FA-1EFB-46C2-9C39-9B2490561125}" destId="{6D5953CD-9985-4A58-AB2E-262D0D183D4D}" srcOrd="5" destOrd="0" presId="urn:microsoft.com/office/officeart/2017/3/layout/DropPinTimeline"/>
    <dgm:cxn modelId="{3095D03E-680E-44C9-9729-90F263A16899}" type="presParOf" srcId="{0CAF10D6-D51A-49FC-AD5D-46B85FC69881}" destId="{EC7A6AB5-1F43-4755-A92C-DCA98B691BC5}" srcOrd="3" destOrd="0" presId="urn:microsoft.com/office/officeart/2017/3/layout/DropPinTimeline"/>
    <dgm:cxn modelId="{57A64F92-E0EC-4E8E-A0F0-493E836B01BD}" type="presParOf" srcId="{0CAF10D6-D51A-49FC-AD5D-46B85FC69881}" destId="{5D2E0D78-2819-4DF9-84AA-1FE5686B5CE5}" srcOrd="4" destOrd="0" presId="urn:microsoft.com/office/officeart/2017/3/layout/DropPinTimeline"/>
    <dgm:cxn modelId="{8BA1614E-D1A2-4DB3-B34E-FC5187F747CD}" type="presParOf" srcId="{5D2E0D78-2819-4DF9-84AA-1FE5686B5CE5}" destId="{3AD6C1C4-35C0-4E1D-AA19-64FE49AB3112}" srcOrd="0" destOrd="0" presId="urn:microsoft.com/office/officeart/2017/3/layout/DropPinTimeline"/>
    <dgm:cxn modelId="{4676803B-0C7C-42D9-AA83-34B2CB37B3F2}" type="presParOf" srcId="{5D2E0D78-2819-4DF9-84AA-1FE5686B5CE5}" destId="{6F25CB57-27C2-48E3-B49C-C47177556E1C}" srcOrd="1" destOrd="0" presId="urn:microsoft.com/office/officeart/2017/3/layout/DropPinTimeline"/>
    <dgm:cxn modelId="{F3FC309F-46C6-4FA4-80C3-850A3CCFCC5D}" type="presParOf" srcId="{6F25CB57-27C2-48E3-B49C-C47177556E1C}" destId="{635B5E6F-982E-4FA0-962C-E723CDD2EBD0}" srcOrd="0" destOrd="0" presId="urn:microsoft.com/office/officeart/2017/3/layout/DropPinTimeline"/>
    <dgm:cxn modelId="{D664899F-CAE0-44B2-9BBA-3441BFFD4F74}" type="presParOf" srcId="{6F25CB57-27C2-48E3-B49C-C47177556E1C}" destId="{0CD86FF3-83A7-42EC-9C57-58D5264C4A51}" srcOrd="1" destOrd="0" presId="urn:microsoft.com/office/officeart/2017/3/layout/DropPinTimeline"/>
    <dgm:cxn modelId="{5A82FCD7-ADD2-4A24-9CCB-80731E914779}" type="presParOf" srcId="{5D2E0D78-2819-4DF9-84AA-1FE5686B5CE5}" destId="{D65BF831-1DBF-497D-A0A0-813BE1C5A214}" srcOrd="2" destOrd="0" presId="urn:microsoft.com/office/officeart/2017/3/layout/DropPinTimeline"/>
    <dgm:cxn modelId="{A176A53A-570C-4AE0-B031-F00358B0A2A0}" type="presParOf" srcId="{5D2E0D78-2819-4DF9-84AA-1FE5686B5CE5}" destId="{8DA9A35D-81E0-4E9D-BB34-00DA9C779B45}" srcOrd="3" destOrd="0" presId="urn:microsoft.com/office/officeart/2017/3/layout/DropPinTimeline"/>
    <dgm:cxn modelId="{DC4424C0-82EE-47E3-A19A-E94963C1EC9A}" type="presParOf" srcId="{5D2E0D78-2819-4DF9-84AA-1FE5686B5CE5}" destId="{4038BD56-2BDD-4158-BBD4-76BDEB93D69B}" srcOrd="4" destOrd="0" presId="urn:microsoft.com/office/officeart/2017/3/layout/DropPinTimeline"/>
    <dgm:cxn modelId="{859F88E5-D1B6-4921-A2C2-85AF53F14A6B}" type="presParOf" srcId="{5D2E0D78-2819-4DF9-84AA-1FE5686B5CE5}" destId="{1095BEEB-0B26-4881-AA11-61EAC5B50BA0}" srcOrd="5" destOrd="0" presId="urn:microsoft.com/office/officeart/2017/3/layout/DropPinTimeline"/>
    <dgm:cxn modelId="{63C41E1F-A259-4AF1-AE24-CD3B01909257}" type="presParOf" srcId="{0CAF10D6-D51A-49FC-AD5D-46B85FC69881}" destId="{CC8C461C-8915-4DBE-93F2-C26C010F00DD}" srcOrd="5" destOrd="0" presId="urn:microsoft.com/office/officeart/2017/3/layout/DropPinTimeline"/>
    <dgm:cxn modelId="{8BB293EA-396D-4CFD-ADB3-EF7178AA6701}" type="presParOf" srcId="{0CAF10D6-D51A-49FC-AD5D-46B85FC69881}" destId="{ECBAC0C5-2754-4CF7-91FC-A9A3F83BDC7C}" srcOrd="6" destOrd="0" presId="urn:microsoft.com/office/officeart/2017/3/layout/DropPinTimeline"/>
    <dgm:cxn modelId="{984E73BE-EBBD-40E6-99A4-7DE006C9D845}" type="presParOf" srcId="{ECBAC0C5-2754-4CF7-91FC-A9A3F83BDC7C}" destId="{3033A778-38BA-4D4D-9E5C-0FC80065B88F}" srcOrd="0" destOrd="0" presId="urn:microsoft.com/office/officeart/2017/3/layout/DropPinTimeline"/>
    <dgm:cxn modelId="{E9496229-B0F5-4A81-977E-BBE2F122CC73}" type="presParOf" srcId="{ECBAC0C5-2754-4CF7-91FC-A9A3F83BDC7C}" destId="{04040AD6-719E-4A6D-98A5-11DD43B37D2E}" srcOrd="1" destOrd="0" presId="urn:microsoft.com/office/officeart/2017/3/layout/DropPinTimeline"/>
    <dgm:cxn modelId="{3F2E9D54-3D9F-47C5-AFA4-841FC22C2968}" type="presParOf" srcId="{04040AD6-719E-4A6D-98A5-11DD43B37D2E}" destId="{3E773AF7-9225-4447-9CF5-0E251D92B730}" srcOrd="0" destOrd="0" presId="urn:microsoft.com/office/officeart/2017/3/layout/DropPinTimeline"/>
    <dgm:cxn modelId="{A1CCEEFA-BE42-45AD-9EEF-BFFD5D952111}" type="presParOf" srcId="{04040AD6-719E-4A6D-98A5-11DD43B37D2E}" destId="{1789CBC2-1933-45B2-99A9-5D52F5AB6855}" srcOrd="1" destOrd="0" presId="urn:microsoft.com/office/officeart/2017/3/layout/DropPinTimeline"/>
    <dgm:cxn modelId="{877CF984-8353-4244-B5B6-E64EE4D16290}" type="presParOf" srcId="{ECBAC0C5-2754-4CF7-91FC-A9A3F83BDC7C}" destId="{25D4A4AB-7749-4373-8DE6-796CD5B5728B}" srcOrd="2" destOrd="0" presId="urn:microsoft.com/office/officeart/2017/3/layout/DropPinTimeline"/>
    <dgm:cxn modelId="{7B9931F6-9F1A-4690-BA85-91BA871870EB}" type="presParOf" srcId="{ECBAC0C5-2754-4CF7-91FC-A9A3F83BDC7C}" destId="{5CC6AA65-77A9-4ACB-8F06-672C03D46A1A}" srcOrd="3" destOrd="0" presId="urn:microsoft.com/office/officeart/2017/3/layout/DropPinTimeline"/>
    <dgm:cxn modelId="{9A69C35E-1F85-41FF-B3FF-EA5755B4E746}" type="presParOf" srcId="{ECBAC0C5-2754-4CF7-91FC-A9A3F83BDC7C}" destId="{E7319312-5BEF-44EC-B0F5-7E94BF512033}" srcOrd="4" destOrd="0" presId="urn:microsoft.com/office/officeart/2017/3/layout/DropPinTimeline"/>
    <dgm:cxn modelId="{2F5A73F7-1F84-49C4-9228-E286D3D1857C}" type="presParOf" srcId="{ECBAC0C5-2754-4CF7-91FC-A9A3F83BDC7C}" destId="{CA35A325-A65B-40FF-9D92-598F57B09D50}" srcOrd="5" destOrd="0" presId="urn:microsoft.com/office/officeart/2017/3/layout/DropPinTimeline"/>
    <dgm:cxn modelId="{EE616D83-3EF1-40B8-BFB2-D34DECFA2BF8}" type="presParOf" srcId="{0CAF10D6-D51A-49FC-AD5D-46B85FC69881}" destId="{5750B90D-6BD0-4614-AA06-F5EB09CE6410}" srcOrd="7" destOrd="0" presId="urn:microsoft.com/office/officeart/2017/3/layout/DropPinTimeline"/>
    <dgm:cxn modelId="{A155E537-63FB-4435-8530-163A8445EC8F}" type="presParOf" srcId="{0CAF10D6-D51A-49FC-AD5D-46B85FC69881}" destId="{454459DA-1DE0-471E-8C37-2A7AD21110A6}" srcOrd="8" destOrd="0" presId="urn:microsoft.com/office/officeart/2017/3/layout/DropPinTimeline"/>
    <dgm:cxn modelId="{C8B6447E-17C5-4435-AD3C-8A4233AB1105}" type="presParOf" srcId="{454459DA-1DE0-471E-8C37-2A7AD21110A6}" destId="{A2643128-70CA-460D-8E07-4B4298FA8430}" srcOrd="0" destOrd="0" presId="urn:microsoft.com/office/officeart/2017/3/layout/DropPinTimeline"/>
    <dgm:cxn modelId="{38B5E97C-1F45-47A1-B67A-32475D8C78F9}" type="presParOf" srcId="{454459DA-1DE0-471E-8C37-2A7AD21110A6}" destId="{D89F3FBF-5923-4D15-8674-6EBD4E7B42D8}" srcOrd="1" destOrd="0" presId="urn:microsoft.com/office/officeart/2017/3/layout/DropPinTimeline"/>
    <dgm:cxn modelId="{81D1B480-9F09-4A93-85FC-560674273F46}" type="presParOf" srcId="{D89F3FBF-5923-4D15-8674-6EBD4E7B42D8}" destId="{26136D72-C4E7-4BDE-AC8B-64B321919036}" srcOrd="0" destOrd="0" presId="urn:microsoft.com/office/officeart/2017/3/layout/DropPinTimeline"/>
    <dgm:cxn modelId="{6F736171-9107-444A-BDD2-DD597B046AD8}" type="presParOf" srcId="{D89F3FBF-5923-4D15-8674-6EBD4E7B42D8}" destId="{7CCE4949-FB9D-4BE5-81CD-F1F5BC34149D}" srcOrd="1" destOrd="0" presId="urn:microsoft.com/office/officeart/2017/3/layout/DropPinTimeline"/>
    <dgm:cxn modelId="{84C074BB-C1C4-4238-9388-DFA7D23F0113}" type="presParOf" srcId="{454459DA-1DE0-471E-8C37-2A7AD21110A6}" destId="{CE77AEF4-7B94-4E82-8448-512130B97069}" srcOrd="2" destOrd="0" presId="urn:microsoft.com/office/officeart/2017/3/layout/DropPinTimeline"/>
    <dgm:cxn modelId="{94F5161F-E6E7-4C7B-9262-DF3E5A7B4C18}" type="presParOf" srcId="{454459DA-1DE0-471E-8C37-2A7AD21110A6}" destId="{17996C6E-96D1-424D-8AB7-450A432527A0}" srcOrd="3" destOrd="0" presId="urn:microsoft.com/office/officeart/2017/3/layout/DropPinTimeline"/>
    <dgm:cxn modelId="{0CA5EEBE-12A0-44B2-A568-36DBB01EDCEF}" type="presParOf" srcId="{454459DA-1DE0-471E-8C37-2A7AD21110A6}" destId="{84A52714-E72D-496A-81B4-EFE0984612C5}" srcOrd="4" destOrd="0" presId="urn:microsoft.com/office/officeart/2017/3/layout/DropPinTimeline"/>
    <dgm:cxn modelId="{6ABC7CC0-3BF9-441E-BD14-E2F2B08C0D8F}" type="presParOf" srcId="{454459DA-1DE0-471E-8C37-2A7AD21110A6}" destId="{CF59DE83-3E23-4905-86E5-2BF75946784D}" srcOrd="5" destOrd="0" presId="urn:microsoft.com/office/officeart/2017/3/layout/DropPinTimeline"/>
    <dgm:cxn modelId="{42C7470C-3840-4EAC-8729-12B9624D017E}" type="presParOf" srcId="{0CAF10D6-D51A-49FC-AD5D-46B85FC69881}" destId="{48046BE0-702B-448A-8339-5EDE928EF6BA}" srcOrd="9" destOrd="0" presId="urn:microsoft.com/office/officeart/2017/3/layout/DropPinTimeline"/>
    <dgm:cxn modelId="{D4198B0E-44D5-41A6-855A-629D7BEBF955}" type="presParOf" srcId="{0CAF10D6-D51A-49FC-AD5D-46B85FC69881}" destId="{39CFA9CD-36A0-47EE-89BB-D4F56886BDBB}" srcOrd="10" destOrd="0" presId="urn:microsoft.com/office/officeart/2017/3/layout/DropPinTimeline"/>
    <dgm:cxn modelId="{B25CC59A-DE44-4F11-9BF5-2EB91D82BF2C}" type="presParOf" srcId="{39CFA9CD-36A0-47EE-89BB-D4F56886BDBB}" destId="{9929BD53-8B85-4F90-AC57-F9322E1C6466}" srcOrd="0" destOrd="0" presId="urn:microsoft.com/office/officeart/2017/3/layout/DropPinTimeline"/>
    <dgm:cxn modelId="{FF8FAF36-AD29-4CCC-BB18-C4A04FF4048E}" type="presParOf" srcId="{39CFA9CD-36A0-47EE-89BB-D4F56886BDBB}" destId="{BFCBC6B2-291A-45FE-A99B-F738F52F9822}" srcOrd="1" destOrd="0" presId="urn:microsoft.com/office/officeart/2017/3/layout/DropPinTimeline"/>
    <dgm:cxn modelId="{04FF1113-0704-41B2-8599-38519D7CF9C9}" type="presParOf" srcId="{BFCBC6B2-291A-45FE-A99B-F738F52F9822}" destId="{E3605BD9-8972-4484-994C-16326C140B06}" srcOrd="0" destOrd="0" presId="urn:microsoft.com/office/officeart/2017/3/layout/DropPinTimeline"/>
    <dgm:cxn modelId="{A5D7D8F2-5C98-4AD4-8BC2-4827E809CA44}" type="presParOf" srcId="{BFCBC6B2-291A-45FE-A99B-F738F52F9822}" destId="{3098CF40-3773-4C2D-A2F8-DE7771969ACC}" srcOrd="1" destOrd="0" presId="urn:microsoft.com/office/officeart/2017/3/layout/DropPinTimeline"/>
    <dgm:cxn modelId="{20E26C3F-789E-4489-B471-69FD0F1B0900}" type="presParOf" srcId="{39CFA9CD-36A0-47EE-89BB-D4F56886BDBB}" destId="{95956034-DAF8-47AD-9EC0-855F7132EA0F}" srcOrd="2" destOrd="0" presId="urn:microsoft.com/office/officeart/2017/3/layout/DropPinTimeline"/>
    <dgm:cxn modelId="{FCB886DA-31E4-4B01-BC32-00879412D677}" type="presParOf" srcId="{39CFA9CD-36A0-47EE-89BB-D4F56886BDBB}" destId="{45F6F5E7-FB59-4CB4-857A-3D19B58DDBC6}" srcOrd="3" destOrd="0" presId="urn:microsoft.com/office/officeart/2017/3/layout/DropPinTimeline"/>
    <dgm:cxn modelId="{8680D219-9CEB-40F5-93D5-64224EA7A8B0}" type="presParOf" srcId="{39CFA9CD-36A0-47EE-89BB-D4F56886BDBB}" destId="{7BCC86D3-A286-4CDB-B703-0101C8A00116}" srcOrd="4" destOrd="0" presId="urn:microsoft.com/office/officeart/2017/3/layout/DropPinTimeline"/>
    <dgm:cxn modelId="{6928B8D9-4017-45D8-90F4-C1E8521AE514}" type="presParOf" srcId="{39CFA9CD-36A0-47EE-89BB-D4F56886BDBB}" destId="{3CEAC958-0FD2-4B7B-9C63-7DC44ECD5742}" srcOrd="5" destOrd="0" presId="urn:microsoft.com/office/officeart/2017/3/layout/DropPinTimeline"/>
    <dgm:cxn modelId="{A180742F-1211-4885-A53A-23B820531BDF}" type="presParOf" srcId="{0CAF10D6-D51A-49FC-AD5D-46B85FC69881}" destId="{6E33A7A4-403F-47CD-B340-50ED20FD15DD}" srcOrd="11" destOrd="0" presId="urn:microsoft.com/office/officeart/2017/3/layout/DropPinTimeline"/>
    <dgm:cxn modelId="{DFB5B3DB-B90D-43A9-8631-87B6EE204CB3}" type="presParOf" srcId="{0CAF10D6-D51A-49FC-AD5D-46B85FC69881}" destId="{2E78AB18-5AD0-482D-9B53-E39EC7F2D77C}" srcOrd="12" destOrd="0" presId="urn:microsoft.com/office/officeart/2017/3/layout/DropPinTimeline"/>
    <dgm:cxn modelId="{BCC0C79E-6438-4746-8725-E16DEA8AF10D}" type="presParOf" srcId="{2E78AB18-5AD0-482D-9B53-E39EC7F2D77C}" destId="{86CEB21B-548A-412C-AF7B-E348490E6EA6}" srcOrd="0" destOrd="0" presId="urn:microsoft.com/office/officeart/2017/3/layout/DropPinTimeline"/>
    <dgm:cxn modelId="{097D2057-76A8-4D6D-BFD7-A05AD7C93AF0}" type="presParOf" srcId="{2E78AB18-5AD0-482D-9B53-E39EC7F2D77C}" destId="{FD702958-B99A-4C32-A5BC-5389A94BA4B0}" srcOrd="1" destOrd="0" presId="urn:microsoft.com/office/officeart/2017/3/layout/DropPinTimeline"/>
    <dgm:cxn modelId="{FF1EAC12-9251-4F35-B160-686B5AB7471E}" type="presParOf" srcId="{FD702958-B99A-4C32-A5BC-5389A94BA4B0}" destId="{D3644AAF-9D55-4D7C-A023-5AF30F2441EC}" srcOrd="0" destOrd="0" presId="urn:microsoft.com/office/officeart/2017/3/layout/DropPinTimeline"/>
    <dgm:cxn modelId="{0572EA0D-40FA-44C4-8C53-DE2307590725}" type="presParOf" srcId="{FD702958-B99A-4C32-A5BC-5389A94BA4B0}" destId="{AC51A16F-FC27-4652-975F-E64B191C19F8}" srcOrd="1" destOrd="0" presId="urn:microsoft.com/office/officeart/2017/3/layout/DropPinTimeline"/>
    <dgm:cxn modelId="{F754745A-2F5A-44A5-AE9D-2592F8515371}" type="presParOf" srcId="{2E78AB18-5AD0-482D-9B53-E39EC7F2D77C}" destId="{1D6D013E-04BE-4121-95EC-EDCBAEEA4B8B}" srcOrd="2" destOrd="0" presId="urn:microsoft.com/office/officeart/2017/3/layout/DropPinTimeline"/>
    <dgm:cxn modelId="{380D55E6-3259-4F51-9821-05E3FC365D9C}" type="presParOf" srcId="{2E78AB18-5AD0-482D-9B53-E39EC7F2D77C}" destId="{93F24905-FED9-46E7-90D4-BC8FDD28B0AE}" srcOrd="3" destOrd="0" presId="urn:microsoft.com/office/officeart/2017/3/layout/DropPinTimeline"/>
    <dgm:cxn modelId="{D1179FE7-F76E-49D9-9641-34C2BB1478B1}" type="presParOf" srcId="{2E78AB18-5AD0-482D-9B53-E39EC7F2D77C}" destId="{E67A0128-F15B-440D-83DF-8D51CED06A34}" srcOrd="4" destOrd="0" presId="urn:microsoft.com/office/officeart/2017/3/layout/DropPinTimeline"/>
    <dgm:cxn modelId="{77A6D140-7D3D-46DC-8A37-E8759D04397A}" type="presParOf" srcId="{2E78AB18-5AD0-482D-9B53-E39EC7F2D77C}" destId="{10F8ED64-6A54-48B1-B1F3-7498D627D35E}" srcOrd="5" destOrd="0" presId="urn:microsoft.com/office/officeart/2017/3/layout/DropPinTimeline"/>
    <dgm:cxn modelId="{09421089-F13A-4445-B9BC-C1BBB1AE8E56}" type="presParOf" srcId="{0CAF10D6-D51A-49FC-AD5D-46B85FC69881}" destId="{D5F65A8F-6868-4D21-926E-3EF0821EDB17}" srcOrd="13" destOrd="0" presId="urn:microsoft.com/office/officeart/2017/3/layout/DropPinTimeline"/>
    <dgm:cxn modelId="{73E7CF24-3001-4568-B253-09E4F34D79B4}" type="presParOf" srcId="{0CAF10D6-D51A-49FC-AD5D-46B85FC69881}" destId="{7FB277B8-EC5B-4D52-BAF4-0FB3A7BD1DE6}" srcOrd="14" destOrd="0" presId="urn:microsoft.com/office/officeart/2017/3/layout/DropPinTimeline"/>
    <dgm:cxn modelId="{D1A65CC1-6C76-49E1-9730-DE3D52A388AF}" type="presParOf" srcId="{7FB277B8-EC5B-4D52-BAF4-0FB3A7BD1DE6}" destId="{10D650EE-F082-4B47-A75F-F291D0F2B741}" srcOrd="0" destOrd="0" presId="urn:microsoft.com/office/officeart/2017/3/layout/DropPinTimeline"/>
    <dgm:cxn modelId="{CBE70F33-5B2D-499E-8441-6E9E34574BB6}" type="presParOf" srcId="{7FB277B8-EC5B-4D52-BAF4-0FB3A7BD1DE6}" destId="{251596C3-C6BC-4326-A14D-D91C8EC83D0C}" srcOrd="1" destOrd="0" presId="urn:microsoft.com/office/officeart/2017/3/layout/DropPinTimeline"/>
    <dgm:cxn modelId="{C4F0B2E5-95D8-4A12-974C-7DC57EB9417C}" type="presParOf" srcId="{251596C3-C6BC-4326-A14D-D91C8EC83D0C}" destId="{8D6CC985-0EF2-4A3E-A76F-44562C02B6E8}" srcOrd="0" destOrd="0" presId="urn:microsoft.com/office/officeart/2017/3/layout/DropPinTimeline"/>
    <dgm:cxn modelId="{9ECB4B34-3696-4A43-948E-45963AFC262A}" type="presParOf" srcId="{251596C3-C6BC-4326-A14D-D91C8EC83D0C}" destId="{BA4173B0-6A49-4A72-9BAC-E9B6DCD81FBF}" srcOrd="1" destOrd="0" presId="urn:microsoft.com/office/officeart/2017/3/layout/DropPinTimeline"/>
    <dgm:cxn modelId="{353DC145-B372-4C0D-A883-99A538F9AE6A}" type="presParOf" srcId="{7FB277B8-EC5B-4D52-BAF4-0FB3A7BD1DE6}" destId="{3E239DEE-A8D8-4D5F-9D0A-E5EAAB455922}" srcOrd="2" destOrd="0" presId="urn:microsoft.com/office/officeart/2017/3/layout/DropPinTimeline"/>
    <dgm:cxn modelId="{DAEABFFC-A11F-4D10-A699-1082D5613061}" type="presParOf" srcId="{7FB277B8-EC5B-4D52-BAF4-0FB3A7BD1DE6}" destId="{CDE1C14F-131A-4466-B499-1AF2F4AE64C4}" srcOrd="3" destOrd="0" presId="urn:microsoft.com/office/officeart/2017/3/layout/DropPinTimeline"/>
    <dgm:cxn modelId="{3EE2B56D-813B-46C8-ABEF-6405CCA589AE}" type="presParOf" srcId="{7FB277B8-EC5B-4D52-BAF4-0FB3A7BD1DE6}" destId="{DFD924F6-DBCC-49AB-9319-FD1C4B50E7FF}" srcOrd="4" destOrd="0" presId="urn:microsoft.com/office/officeart/2017/3/layout/DropPinTimeline"/>
    <dgm:cxn modelId="{BA55C877-8E9F-4C5E-8E8D-009EEA548CFF}" type="presParOf" srcId="{7FB277B8-EC5B-4D52-BAF4-0FB3A7BD1DE6}" destId="{9A34239A-3736-4FE5-9A2F-5EDD0D267DE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C28C-39B1-46F9-98DB-38B1CCC4CF7A}">
      <dsp:nvSpPr>
        <dsp:cNvPr id="0" name=""/>
        <dsp:cNvSpPr/>
      </dsp:nvSpPr>
      <dsp:spPr>
        <a:xfrm>
          <a:off x="0" y="2044700"/>
          <a:ext cx="117538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7FD2B-D4A9-4E4A-9346-DEB2319C9DF5}">
      <dsp:nvSpPr>
        <dsp:cNvPr id="0" name=""/>
        <dsp:cNvSpPr/>
      </dsp:nvSpPr>
      <dsp:spPr>
        <a:xfrm rot="8100000">
          <a:off x="65526" y="471223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A366B-3007-468C-BA9B-BA373EB48E65}">
      <dsp:nvSpPr>
        <dsp:cNvPr id="0" name=""/>
        <dsp:cNvSpPr/>
      </dsp:nvSpPr>
      <dsp:spPr>
        <a:xfrm>
          <a:off x="98935" y="504631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FAE05-B176-4F96-8819-7E623C194995}">
      <dsp:nvSpPr>
        <dsp:cNvPr id="0" name=""/>
        <dsp:cNvSpPr/>
      </dsp:nvSpPr>
      <dsp:spPr>
        <a:xfrm>
          <a:off x="428540" y="834237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89C5-0C1F-4791-A15C-6D8E2C5D7FF6}">
      <dsp:nvSpPr>
        <dsp:cNvPr id="0" name=""/>
        <dsp:cNvSpPr/>
      </dsp:nvSpPr>
      <dsp:spPr>
        <a:xfrm>
          <a:off x="428540" y="408939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kern="1200" dirty="0">
              <a:solidFill>
                <a:srgbClr val="253151"/>
              </a:solidFill>
              <a:latin typeface="Arial"/>
            </a:rPr>
            <a:t>Utlysning öppnar 29 januari</a:t>
          </a:r>
        </a:p>
      </dsp:txBody>
      <dsp:txXfrm>
        <a:off x="428540" y="408939"/>
        <a:ext cx="2172237" cy="425297"/>
      </dsp:txXfrm>
    </dsp:sp>
    <dsp:sp modelId="{E05BDA18-F305-4EA3-A5B9-0A1DB9392DDF}">
      <dsp:nvSpPr>
        <dsp:cNvPr id="0" name=""/>
        <dsp:cNvSpPr/>
      </dsp:nvSpPr>
      <dsp:spPr>
        <a:xfrm>
          <a:off x="215892" y="834237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72BD-918F-433B-BC10-E86DFB8E3E45}">
      <dsp:nvSpPr>
        <dsp:cNvPr id="0" name=""/>
        <dsp:cNvSpPr/>
      </dsp:nvSpPr>
      <dsp:spPr>
        <a:xfrm>
          <a:off x="176925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F6FAF-2E58-48E9-B172-E3F0398954F6}">
      <dsp:nvSpPr>
        <dsp:cNvPr id="0" name=""/>
        <dsp:cNvSpPr/>
      </dsp:nvSpPr>
      <dsp:spPr>
        <a:xfrm rot="18900000">
          <a:off x="1369842" y="3317445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FEBA8-BA11-4E1D-AE17-731B04A22429}">
      <dsp:nvSpPr>
        <dsp:cNvPr id="0" name=""/>
        <dsp:cNvSpPr/>
      </dsp:nvSpPr>
      <dsp:spPr>
        <a:xfrm>
          <a:off x="1403250" y="3350854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E266E-BF54-474C-B77C-36EF635DAB3D}">
      <dsp:nvSpPr>
        <dsp:cNvPr id="0" name=""/>
        <dsp:cNvSpPr/>
      </dsp:nvSpPr>
      <dsp:spPr>
        <a:xfrm>
          <a:off x="1732856" y="2044700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9C065-1AEE-4AA5-8D90-E965A21F46AE}">
      <dsp:nvSpPr>
        <dsp:cNvPr id="0" name=""/>
        <dsp:cNvSpPr/>
      </dsp:nvSpPr>
      <dsp:spPr>
        <a:xfrm>
          <a:off x="1732856" y="3255162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kern="1200" dirty="0">
              <a:solidFill>
                <a:srgbClr val="253151"/>
              </a:solidFill>
              <a:latin typeface="Arial"/>
            </a:rPr>
            <a:t>Stödet kommuniceras</a:t>
          </a:r>
        </a:p>
      </dsp:txBody>
      <dsp:txXfrm>
        <a:off x="1732856" y="3255162"/>
        <a:ext cx="2172237" cy="425297"/>
      </dsp:txXfrm>
    </dsp:sp>
    <dsp:sp modelId="{5007A966-961E-4C94-894F-3ABDEC5C14F0}">
      <dsp:nvSpPr>
        <dsp:cNvPr id="0" name=""/>
        <dsp:cNvSpPr/>
      </dsp:nvSpPr>
      <dsp:spPr>
        <a:xfrm>
          <a:off x="1520207" y="2044700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A6AC0-BB36-4408-867E-ACCA7AFB381B}">
      <dsp:nvSpPr>
        <dsp:cNvPr id="0" name=""/>
        <dsp:cNvSpPr/>
      </dsp:nvSpPr>
      <dsp:spPr>
        <a:xfrm>
          <a:off x="1481240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5E6F-982E-4FA0-962C-E723CDD2EBD0}">
      <dsp:nvSpPr>
        <dsp:cNvPr id="0" name=""/>
        <dsp:cNvSpPr/>
      </dsp:nvSpPr>
      <dsp:spPr>
        <a:xfrm rot="8100000">
          <a:off x="2674157" y="471223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86FF3-83A7-42EC-9C57-58D5264C4A51}">
      <dsp:nvSpPr>
        <dsp:cNvPr id="0" name=""/>
        <dsp:cNvSpPr/>
      </dsp:nvSpPr>
      <dsp:spPr>
        <a:xfrm>
          <a:off x="2707566" y="504631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BF831-1DBF-497D-A0A0-813BE1C5A214}">
      <dsp:nvSpPr>
        <dsp:cNvPr id="0" name=""/>
        <dsp:cNvSpPr/>
      </dsp:nvSpPr>
      <dsp:spPr>
        <a:xfrm>
          <a:off x="3037172" y="834237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253151"/>
              </a:solidFill>
              <a:latin typeface="Arial"/>
            </a:rPr>
            <a:t>Granskningar inleds</a:t>
          </a:r>
          <a:endParaRPr lang="sv-SE" sz="1200" kern="1200" dirty="0">
            <a:solidFill>
              <a:srgbClr val="253151"/>
            </a:solidFill>
          </a:endParaRPr>
        </a:p>
      </dsp:txBody>
      <dsp:txXfrm>
        <a:off x="3037172" y="834237"/>
        <a:ext cx="2172237" cy="1210462"/>
      </dsp:txXfrm>
    </dsp:sp>
    <dsp:sp modelId="{8DA9A35D-81E0-4E9D-BB34-00DA9C779B45}">
      <dsp:nvSpPr>
        <dsp:cNvPr id="0" name=""/>
        <dsp:cNvSpPr/>
      </dsp:nvSpPr>
      <dsp:spPr>
        <a:xfrm>
          <a:off x="3037172" y="408939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kern="1200" dirty="0">
              <a:solidFill>
                <a:srgbClr val="253151"/>
              </a:solidFill>
              <a:latin typeface="Arial"/>
            </a:rPr>
            <a:t>Ansökningar inkommer </a:t>
          </a:r>
        </a:p>
      </dsp:txBody>
      <dsp:txXfrm>
        <a:off x="3037172" y="408939"/>
        <a:ext cx="2172237" cy="425297"/>
      </dsp:txXfrm>
    </dsp:sp>
    <dsp:sp modelId="{4038BD56-2BDD-4158-BBD4-76BDEB93D69B}">
      <dsp:nvSpPr>
        <dsp:cNvPr id="0" name=""/>
        <dsp:cNvSpPr/>
      </dsp:nvSpPr>
      <dsp:spPr>
        <a:xfrm>
          <a:off x="2824523" y="834237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6C1C4-35C0-4E1D-AA19-64FE49AB3112}">
      <dsp:nvSpPr>
        <dsp:cNvPr id="0" name=""/>
        <dsp:cNvSpPr/>
      </dsp:nvSpPr>
      <dsp:spPr>
        <a:xfrm>
          <a:off x="2785556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73AF7-9225-4447-9CF5-0E251D92B730}">
      <dsp:nvSpPr>
        <dsp:cNvPr id="0" name=""/>
        <dsp:cNvSpPr/>
      </dsp:nvSpPr>
      <dsp:spPr>
        <a:xfrm rot="18900000">
          <a:off x="3978473" y="3317445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CBC2-1933-45B2-99A9-5D52F5AB6855}">
      <dsp:nvSpPr>
        <dsp:cNvPr id="0" name=""/>
        <dsp:cNvSpPr/>
      </dsp:nvSpPr>
      <dsp:spPr>
        <a:xfrm>
          <a:off x="4011882" y="3350854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4A4AB-7749-4373-8DE6-796CD5B5728B}">
      <dsp:nvSpPr>
        <dsp:cNvPr id="0" name=""/>
        <dsp:cNvSpPr/>
      </dsp:nvSpPr>
      <dsp:spPr>
        <a:xfrm>
          <a:off x="4341487" y="2044700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6AA65-77A9-4ACB-8F06-672C03D46A1A}">
      <dsp:nvSpPr>
        <dsp:cNvPr id="0" name=""/>
        <dsp:cNvSpPr/>
      </dsp:nvSpPr>
      <dsp:spPr>
        <a:xfrm>
          <a:off x="4341487" y="3255162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kern="1200" dirty="0">
              <a:solidFill>
                <a:srgbClr val="253151"/>
              </a:solidFill>
              <a:latin typeface="Arial"/>
            </a:rPr>
            <a:t>Utlysning stänger 25 mars</a:t>
          </a:r>
        </a:p>
      </dsp:txBody>
      <dsp:txXfrm>
        <a:off x="4341487" y="3255162"/>
        <a:ext cx="2172237" cy="425297"/>
      </dsp:txXfrm>
    </dsp:sp>
    <dsp:sp modelId="{E7319312-5BEF-44EC-B0F5-7E94BF512033}">
      <dsp:nvSpPr>
        <dsp:cNvPr id="0" name=""/>
        <dsp:cNvSpPr/>
      </dsp:nvSpPr>
      <dsp:spPr>
        <a:xfrm>
          <a:off x="4128838" y="2044700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A778-38BA-4D4D-9E5C-0FC80065B88F}">
      <dsp:nvSpPr>
        <dsp:cNvPr id="0" name=""/>
        <dsp:cNvSpPr/>
      </dsp:nvSpPr>
      <dsp:spPr>
        <a:xfrm>
          <a:off x="4089871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36D72-C4E7-4BDE-AC8B-64B321919036}">
      <dsp:nvSpPr>
        <dsp:cNvPr id="0" name=""/>
        <dsp:cNvSpPr/>
      </dsp:nvSpPr>
      <dsp:spPr>
        <a:xfrm rot="8100000">
          <a:off x="5282789" y="471223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E4949-FB9D-4BE5-81CD-F1F5BC34149D}">
      <dsp:nvSpPr>
        <dsp:cNvPr id="0" name=""/>
        <dsp:cNvSpPr/>
      </dsp:nvSpPr>
      <dsp:spPr>
        <a:xfrm>
          <a:off x="5316197" y="504631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7AEF4-7B94-4E82-8448-512130B97069}">
      <dsp:nvSpPr>
        <dsp:cNvPr id="0" name=""/>
        <dsp:cNvSpPr/>
      </dsp:nvSpPr>
      <dsp:spPr>
        <a:xfrm>
          <a:off x="5645803" y="834237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253151"/>
              </a:solidFill>
              <a:latin typeface="Arial"/>
            </a:rPr>
            <a:t>Samverkansmöten hålls</a:t>
          </a:r>
          <a:endParaRPr lang="sv-SE" sz="1200" kern="1200" dirty="0">
            <a:solidFill>
              <a:srgbClr val="253151"/>
            </a:solidFill>
          </a:endParaRPr>
        </a:p>
      </dsp:txBody>
      <dsp:txXfrm>
        <a:off x="5645803" y="834237"/>
        <a:ext cx="2172237" cy="1210462"/>
      </dsp:txXfrm>
    </dsp:sp>
    <dsp:sp modelId="{17996C6E-96D1-424D-8AB7-450A432527A0}">
      <dsp:nvSpPr>
        <dsp:cNvPr id="0" name=""/>
        <dsp:cNvSpPr/>
      </dsp:nvSpPr>
      <dsp:spPr>
        <a:xfrm>
          <a:off x="5645803" y="408939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kern="1200" dirty="0">
              <a:solidFill>
                <a:srgbClr val="253151"/>
              </a:solidFill>
              <a:latin typeface="Arial"/>
            </a:rPr>
            <a:t>Ansökningar granskas</a:t>
          </a:r>
          <a:endParaRPr lang="sv-SE" sz="1600" kern="1200" dirty="0">
            <a:solidFill>
              <a:srgbClr val="253151"/>
            </a:solidFill>
          </a:endParaRPr>
        </a:p>
      </dsp:txBody>
      <dsp:txXfrm>
        <a:off x="5645803" y="408939"/>
        <a:ext cx="2172237" cy="425297"/>
      </dsp:txXfrm>
    </dsp:sp>
    <dsp:sp modelId="{84A52714-E72D-496A-81B4-EFE0984612C5}">
      <dsp:nvSpPr>
        <dsp:cNvPr id="0" name=""/>
        <dsp:cNvSpPr/>
      </dsp:nvSpPr>
      <dsp:spPr>
        <a:xfrm>
          <a:off x="5433154" y="834237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43128-70CA-460D-8E07-4B4298FA8430}">
      <dsp:nvSpPr>
        <dsp:cNvPr id="0" name=""/>
        <dsp:cNvSpPr/>
      </dsp:nvSpPr>
      <dsp:spPr>
        <a:xfrm>
          <a:off x="5394187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05BD9-8972-4484-994C-16326C140B06}">
      <dsp:nvSpPr>
        <dsp:cNvPr id="0" name=""/>
        <dsp:cNvSpPr/>
      </dsp:nvSpPr>
      <dsp:spPr>
        <a:xfrm rot="18900000">
          <a:off x="6587104" y="3317445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8CF40-3773-4C2D-A2F8-DE7771969ACC}">
      <dsp:nvSpPr>
        <dsp:cNvPr id="0" name=""/>
        <dsp:cNvSpPr/>
      </dsp:nvSpPr>
      <dsp:spPr>
        <a:xfrm>
          <a:off x="6620513" y="3350854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56034-DAF8-47AD-9EC0-855F7132EA0F}">
      <dsp:nvSpPr>
        <dsp:cNvPr id="0" name=""/>
        <dsp:cNvSpPr/>
      </dsp:nvSpPr>
      <dsp:spPr>
        <a:xfrm>
          <a:off x="6950118" y="2044700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rgbClr val="253151"/>
              </a:solidFill>
              <a:latin typeface="Arial"/>
            </a:rPr>
            <a:t>Maj – juni</a:t>
          </a:r>
        </a:p>
      </dsp:txBody>
      <dsp:txXfrm>
        <a:off x="6950118" y="2044700"/>
        <a:ext cx="2172237" cy="1210462"/>
      </dsp:txXfrm>
    </dsp:sp>
    <dsp:sp modelId="{45F6F5E7-FB59-4CB4-857A-3D19B58DDBC6}">
      <dsp:nvSpPr>
        <dsp:cNvPr id="0" name=""/>
        <dsp:cNvSpPr/>
      </dsp:nvSpPr>
      <dsp:spPr>
        <a:xfrm>
          <a:off x="6950118" y="3255162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kern="1200" dirty="0">
              <a:solidFill>
                <a:srgbClr val="253151"/>
              </a:solidFill>
              <a:latin typeface="Arial"/>
            </a:rPr>
            <a:t>Förslag till beslut lämnas</a:t>
          </a:r>
          <a:endParaRPr lang="sv-SE" sz="1600" kern="1200" dirty="0">
            <a:solidFill>
              <a:srgbClr val="253151"/>
            </a:solidFill>
          </a:endParaRPr>
        </a:p>
      </dsp:txBody>
      <dsp:txXfrm>
        <a:off x="6950118" y="3255162"/>
        <a:ext cx="2172237" cy="425297"/>
      </dsp:txXfrm>
    </dsp:sp>
    <dsp:sp modelId="{7BCC86D3-A286-4CDB-B703-0101C8A00116}">
      <dsp:nvSpPr>
        <dsp:cNvPr id="0" name=""/>
        <dsp:cNvSpPr/>
      </dsp:nvSpPr>
      <dsp:spPr>
        <a:xfrm>
          <a:off x="6737470" y="2044700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9BD53-8B85-4F90-AC57-F9322E1C6466}">
      <dsp:nvSpPr>
        <dsp:cNvPr id="0" name=""/>
        <dsp:cNvSpPr/>
      </dsp:nvSpPr>
      <dsp:spPr>
        <a:xfrm>
          <a:off x="6698503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4AAF-9D55-4D7C-A023-5AF30F2441EC}">
      <dsp:nvSpPr>
        <dsp:cNvPr id="0" name=""/>
        <dsp:cNvSpPr/>
      </dsp:nvSpPr>
      <dsp:spPr>
        <a:xfrm rot="8100000">
          <a:off x="7891420" y="471223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1A16F-FC27-4652-975F-E64B191C19F8}">
      <dsp:nvSpPr>
        <dsp:cNvPr id="0" name=""/>
        <dsp:cNvSpPr/>
      </dsp:nvSpPr>
      <dsp:spPr>
        <a:xfrm>
          <a:off x="7924828" y="504631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D013E-04BE-4121-95EC-EDCBAEEA4B8B}">
      <dsp:nvSpPr>
        <dsp:cNvPr id="0" name=""/>
        <dsp:cNvSpPr/>
      </dsp:nvSpPr>
      <dsp:spPr>
        <a:xfrm>
          <a:off x="8254434" y="834237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0" kern="1200" dirty="0">
              <a:solidFill>
                <a:srgbClr val="253151"/>
              </a:solidFill>
              <a:latin typeface="Arial"/>
            </a:rPr>
            <a:t>Beslut kommuniceras</a:t>
          </a:r>
        </a:p>
      </dsp:txBody>
      <dsp:txXfrm>
        <a:off x="8254434" y="834237"/>
        <a:ext cx="2172237" cy="1210462"/>
      </dsp:txXfrm>
    </dsp:sp>
    <dsp:sp modelId="{93F24905-FED9-46E7-90D4-BC8FDD28B0AE}">
      <dsp:nvSpPr>
        <dsp:cNvPr id="0" name=""/>
        <dsp:cNvSpPr/>
      </dsp:nvSpPr>
      <dsp:spPr>
        <a:xfrm>
          <a:off x="8254434" y="408939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b="1" kern="1200" dirty="0">
              <a:solidFill>
                <a:srgbClr val="253151"/>
              </a:solidFill>
              <a:latin typeface="Arial"/>
            </a:rPr>
            <a:t>Beslut fattas i juni</a:t>
          </a:r>
          <a:endParaRPr lang="sv-SE" sz="1600" b="1" kern="1200" dirty="0">
            <a:solidFill>
              <a:srgbClr val="253151"/>
            </a:solidFill>
          </a:endParaRPr>
        </a:p>
      </dsp:txBody>
      <dsp:txXfrm>
        <a:off x="8254434" y="408939"/>
        <a:ext cx="2172237" cy="425297"/>
      </dsp:txXfrm>
    </dsp:sp>
    <dsp:sp modelId="{E67A0128-F15B-440D-83DF-8D51CED06A34}">
      <dsp:nvSpPr>
        <dsp:cNvPr id="0" name=""/>
        <dsp:cNvSpPr/>
      </dsp:nvSpPr>
      <dsp:spPr>
        <a:xfrm>
          <a:off x="8041785" y="834237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EB21B-548A-412C-AF7B-E348490E6EA6}">
      <dsp:nvSpPr>
        <dsp:cNvPr id="0" name=""/>
        <dsp:cNvSpPr/>
      </dsp:nvSpPr>
      <dsp:spPr>
        <a:xfrm>
          <a:off x="8002818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CC985-0EF2-4A3E-A76F-44562C02B6E8}">
      <dsp:nvSpPr>
        <dsp:cNvPr id="0" name=""/>
        <dsp:cNvSpPr/>
      </dsp:nvSpPr>
      <dsp:spPr>
        <a:xfrm rot="18900000">
          <a:off x="9195736" y="3317445"/>
          <a:ext cx="300730" cy="30073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173B0-6A49-4A72-9BAC-E9B6DCD81FBF}">
      <dsp:nvSpPr>
        <dsp:cNvPr id="0" name=""/>
        <dsp:cNvSpPr/>
      </dsp:nvSpPr>
      <dsp:spPr>
        <a:xfrm>
          <a:off x="9229144" y="3350854"/>
          <a:ext cx="233913" cy="2339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39DEE-A8D8-4D5F-9D0A-E5EAAB455922}">
      <dsp:nvSpPr>
        <dsp:cNvPr id="0" name=""/>
        <dsp:cNvSpPr/>
      </dsp:nvSpPr>
      <dsp:spPr>
        <a:xfrm>
          <a:off x="9558750" y="2044700"/>
          <a:ext cx="2172237" cy="121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1C14F-131A-4466-B499-1AF2F4AE64C4}">
      <dsp:nvSpPr>
        <dsp:cNvPr id="0" name=""/>
        <dsp:cNvSpPr/>
      </dsp:nvSpPr>
      <dsp:spPr>
        <a:xfrm>
          <a:off x="9558750" y="3255162"/>
          <a:ext cx="2172237" cy="42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1600" b="1" kern="1200" dirty="0">
              <a:solidFill>
                <a:srgbClr val="253151"/>
              </a:solidFill>
              <a:latin typeface="Arial"/>
            </a:rPr>
            <a:t>Utbetalning sker tidigast i juli</a:t>
          </a:r>
        </a:p>
      </dsp:txBody>
      <dsp:txXfrm>
        <a:off x="9558750" y="3255162"/>
        <a:ext cx="2172237" cy="425297"/>
      </dsp:txXfrm>
    </dsp:sp>
    <dsp:sp modelId="{DFD924F6-DBCC-49AB-9319-FD1C4B50E7FF}">
      <dsp:nvSpPr>
        <dsp:cNvPr id="0" name=""/>
        <dsp:cNvSpPr/>
      </dsp:nvSpPr>
      <dsp:spPr>
        <a:xfrm>
          <a:off x="9346101" y="2044700"/>
          <a:ext cx="0" cy="121046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650EE-F082-4B47-A75F-F291D0F2B741}">
      <dsp:nvSpPr>
        <dsp:cNvPr id="0" name=""/>
        <dsp:cNvSpPr/>
      </dsp:nvSpPr>
      <dsp:spPr>
        <a:xfrm>
          <a:off x="9307134" y="2006423"/>
          <a:ext cx="76553" cy="7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D46B-C624-4A49-89C6-E56292535BC3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B112-3A5D-4E2D-BCBA-894334736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4B112-3A5D-4E2D-BCBA-8943347368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7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4B112-3A5D-4E2D-BCBA-8943347368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4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fld id="{B84F4812-9437-47AF-A143-1DE791788690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211A-16CA-483E-80AC-79CAFF1422D4}" type="datetime1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05289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0DD2-EB4D-4BC9-BC0E-A8F0C1C0F03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176027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1F26A-AEA5-48AC-92EB-79F39D815A1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762140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716AA-2057-4265-BB04-24AC866B261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87569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318CA-6F58-48DD-97C6-378F266789F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7719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98AEA-45B6-45CD-811D-3646577BD4B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15931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7C846-8457-4EC2-B5C1-17731033C28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621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96A98-88C1-42AE-87DE-EDB85CC17F5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63639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3C65-D853-429C-92BD-83A60E8D592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263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75367-8D89-4363-A34D-F73980C6F51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368283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6D56E-5FAE-4CDC-9DDE-243FD255E91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1D08-0E72-4151-8166-B35B83E936F0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135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10362-3BD6-4A3C-BF49-480E6E0E69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227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57C06-7D87-43BF-BDC0-4AEBA9F32E7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87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AAAD-6E78-4A30-916D-823AEEA589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26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BA615-4B44-47FA-8083-7BBFB2C435D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712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12EE7-C609-4089-90F9-B2C412D925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88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7294C-1D5C-4638-AA64-C3C9DBBCF4C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031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7767B-AE50-48FA-AD0E-31651FA6FD0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6432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76998-A1A8-42D3-828C-24F63E0B146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41766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93805-CB2D-4016-8873-4EBAC86B35E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21134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CE2AF-CB7D-4844-8B47-6521409C97E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7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7F22-5D81-493F-AE01-B2117C596274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681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175B9B-FFA5-4B7D-B561-ADBFF0E4A1A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127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E95AF-78B4-46F4-9E93-26C62BD6EEE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00609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65DB-1AD2-4FEA-9544-37D8B2000CF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71216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F690E-6981-4566-B752-9A527782258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748133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6DBBD-3AC6-4CBF-AD53-3D9E9210FDE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9361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3D5A2-A4B5-47D8-AD41-E9F69034588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76784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18BBB-82C2-4283-AB3A-C1609F1B236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0967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A95BC-0CF6-4F1A-A554-A7CAF69167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016312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B5FB9-131E-430F-9F3D-386D4A29F4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65987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D21CD-CDDD-4625-9EB2-A1C7E673853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2814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4A8F-7F68-4BE8-A481-629196478256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5783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73359-4F8F-4D80-B990-37085D2AC2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4439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9EE8E-CD26-403D-91C2-FFD17757597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76493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BE502-8B23-44DB-82D3-F80228337DB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541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74BC4-1ACA-47B2-A985-0F11A325C5D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03630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885E-41F3-42A3-A1B7-2E66CC56ECD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9145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371A8-72EC-461B-AEAD-D1829ECFC09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761896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F30E9-C506-431B-96EE-056D86CBEB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39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A270A-A2C3-4364-A31D-8CF640E6C7B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093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0B4CE-156D-4C29-AB94-CE89408B046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526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8562B-9EF2-4427-80A6-7905212EA11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6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1149-6BE5-49FB-916C-F40F9B667F76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51288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A0CE3-D75B-4CD4-9240-7F222BC4D91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740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0E05E-C370-4C56-8F05-240A4B23E28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77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7134-FDAE-4606-BFA3-5D1BD41269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098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25C3-BA22-4C93-AAC7-05B5E20FB69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7884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FCDA6-9A83-4E99-8B50-B1328412B4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068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4D2CA-14E5-40E2-9880-5CB0592F4FE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272626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9C13E-948C-4BA2-8E32-D3799F383AE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937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F32F4-317C-4B98-A686-BF42E6EF802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52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76735-EE5C-4FB5-B015-6D3384CC58F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878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6E807-8718-48B0-94C4-908845D5F25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868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E6E6-467B-408D-80B4-2D620F26CDE1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90293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58508-6882-4773-B4D3-75F0DF17E49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834313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FB3A-EA95-4120-8235-2C62F705F55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1838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28EEC-E381-4A6B-A74B-72AF6EFDFBF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50988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CF35D-1E2A-459D-B9D9-2C1D9CDF471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1696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D6BF0-88CC-4F6E-B6DC-2C825405B7F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78300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9487B-C52E-4387-9FB1-609448E1C01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501101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BBA38-6963-4C06-BA18-8BA1DA3EEC5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99391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F15B5-805C-4F9E-911D-CE438D13EB4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7148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10D02-C145-41EE-A146-BAF7528E404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872568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D1751-7059-4867-8191-BC14D5CD201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91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054D-95BB-4879-9394-6A9B2C5E900E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5125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BA5F-B7A9-4095-81BE-9311D85D49D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940009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93381-06A4-4780-AD94-75D817A4BA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4557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3199C-ED5B-46AB-AA3E-2D441323488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920609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116F7-2575-4626-A78B-7D8C9593843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47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8343A-7C56-4A8D-9AC6-9ED01189F03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339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C788C-7A6A-433E-B1B4-69E2FE9A87E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45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98AEA-3BBF-4FA7-930B-720E8E1C4A2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95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D9A83-AA4D-4DED-B3DB-41572F42603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06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26299-46F7-4BA9-8812-EC7870A4DE2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97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23A8C-C85B-4190-BC1A-4A77A029337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7AE-6185-4326-B7BE-57B1D4CCDC58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79561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3C94A-01BA-48F6-B8C9-FB36189554F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9273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919F5-E930-4610-B89B-ADA0F7A2A0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65709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4AF5B-A1DC-41D3-8848-0A7D68679F3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299225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78B1-D6C6-4FC7-BAA2-9B420C79972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7497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FFE27-2D93-4F76-AC48-E3E369A6C4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380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7937D-6ACA-4776-817D-AF8C03EF7B2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922509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04784-6E3D-42A6-9548-B4E22D78B2D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768833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8CDBC-7EBB-4EC3-BAB8-FBBC9AF2CF4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16537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7A12B-74B0-4CEF-8F48-8CC7261C14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729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B0CF3-F71B-4AEB-944B-C55EDB0C44D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7481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7AFC-EE48-4528-AFBF-B60093295F53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4359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92A51-E11E-44D1-88F6-4C08208D438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4105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FDD5F-2B15-484A-BBE4-DAA1E0F987A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792608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D6109-06EB-41E1-9001-C72F2E37840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solidFill>
            <a:schemeClr val="accent1"/>
          </a:solidFill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918430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FA156-47F9-436D-9882-808BE31815B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solidFill>
            <a:schemeClr val="accent1"/>
          </a:solidFill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378889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82D46-6D86-42EE-84DF-CEC5B170CEB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7115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99511-AE9B-4663-A2EB-7EB7A6E1CC9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224085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0B42D-925D-451D-B1BA-BA4ABD352E7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6576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B4AF3-95F9-4EE5-AABD-B7EEC6EA3BD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772752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A3DC8-F49E-4E6F-9CC6-C85146C1EF5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6047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6D2E1-7671-46D5-8ACB-AAEEAC51D6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3325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ACE8-6BEA-4F09-992C-BF5477707EB6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128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F2D2-644C-435C-AEC2-C22E25599795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45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447-5C52-4319-B06B-9ED3EF856E50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9991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45A-92DD-4050-84CB-C1FA35FE61A1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7736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7F8-79EB-4D1E-AB0D-7A5A8CBB6477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88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02FF-14DD-4553-AD39-D56539975962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89406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76D-2C72-4A6C-88DB-9989B00023A7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665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E77C-7F9D-4D84-B132-B50951F4F520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1657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6BA2-85A9-49E7-83DD-974DBC751542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272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92B-A181-4EE2-BB13-EAB9B194D631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2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913DC-5C8B-4E01-9252-003C978D3E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9DF50-03F0-4219-8820-F8BCE7933F1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3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29FE-7397-4565-ACB4-80B2DFAA11E9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198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FF53-DC17-434A-851C-D20F3807F28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16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9D9C-197B-4229-89A0-F8CDF387855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9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17E1-B3C3-495D-8808-9853CB6B043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022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7290-2E86-44EA-A515-EF1B65FDAAF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68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1B6E9-7266-40D2-8E0C-2BE28C7BF9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32907-3DCC-42A6-86E0-C5A50014B4E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92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89FF-18DB-4BBF-92EA-EB43ADD5B42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0494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9E094-84A0-4043-A5F6-460F39B443F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4530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3ED0-F271-414E-BE60-AC5B8016C97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67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539EE-9C5F-4508-8B94-5FD24085721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2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DFBA-1896-4A11-B655-139A746FE96E}" type="datetime1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94B67-1BAF-4500-8FD1-1079AA8135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5999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D28B9-78F2-453C-B0E8-A37ECD85504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9880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CF87A-A2A3-46C1-82F1-CB2F2CCC02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6327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CA4CA-0FF2-404C-B212-31D001127F9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795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A4F8E-B2DD-4A4A-9E18-80AAF7FB36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04605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6610E-6E25-488C-9804-F913ADDA59C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03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269A3-FE6E-4F3E-8AC1-BA8E552C61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17597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34A44-9C86-4012-9855-18B06F5700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69978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ADFE-BB65-4E46-85AD-9B3D9D6D7F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66587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BB90E-7504-4BCD-982D-54FCD59CC47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95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0B1-4E2C-410D-B010-7B097D993A58}" type="datetime1">
              <a:rPr lang="sv-SE" smtClean="0"/>
              <a:t>2024-03-19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255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4423F-FA11-4155-81BD-4CA6A39B2B0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8517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BAFBD-1F25-4E07-B0D4-DC2F8849D46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229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0D16E-38C6-4A47-A07E-4949C3F874C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09897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D9008-10CA-4C98-97C6-A137770EF6F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45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D2005-CFD4-4B1B-AF7A-1D9959DE7B5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50277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B4F7D-6F54-467F-A7D3-B8D5EF19D33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6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FF150-A8E2-47F9-9159-4471785F607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21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56E71-B775-4421-BB5C-245A86EC0A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06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65D40-BB0E-494B-B71C-E5E5E9A8E6B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5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836CE-6E37-48BB-8354-B7F02C4F82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69-873E-4BE2-9BE6-BE945270FC3A}" type="datetime1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945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47F06-2082-4BB2-8F3D-9246D235518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14892-B774-450E-8F88-9C222456C70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79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DB8A3-EA23-4EFD-AD3B-BC563D6C571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139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F869D-9F53-40AF-9F52-0D61860EE1C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1325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0866E-DE7E-455A-847B-A8CD747254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22809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AC8C2-B919-4FBC-83A2-3C541985537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39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B8879-E9D7-4F84-AD75-D01F7B2327F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92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35C51-5728-43BE-9438-E804317D7A3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07465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63FC1-40A9-4FC7-81A9-61257EDE044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07312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0938D-49B2-4113-8A95-862F705ECA3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821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141-46B3-4184-BE68-359FE5D27926}" type="datetime1">
              <a:rPr lang="sv-SE" smtClean="0"/>
              <a:t>2024-03-19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92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74D1-B8CF-4767-BF94-0B23E984EAA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332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64887-9DBF-4846-975B-024BCFFF36C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33271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CFAB-7EA0-4810-9324-E0EA1D5E26C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8143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D273B-1040-4350-9623-38D0E2D702E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9518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C69D7-C6CD-44A8-90A2-46B529397A1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97019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DB349-1C6A-49F0-B001-E3C2AC2287F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16119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4E3E2-85D0-4DF0-8641-6016E46B5F6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090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A0F94-2409-4D17-9567-E72A1E0A59D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52424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9BAD6-ADDD-48DE-8588-41F17A7BB54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791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7E974-1D3C-49BF-B620-B9FE26548B2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097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fld id="{60FCA45B-DAC4-4674-8CFF-C7F5F685D77D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928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9FB26-E2D7-4881-9E78-A671DEDF2DA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612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D6226-C6DB-4B6B-B6B5-297A7BE0506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66931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AA79F-4385-479D-931C-80A7586F393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251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5BAA1-49BC-4AE9-A8F5-8EC02C4BA1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65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FF11B-1D2D-4EEE-A7CC-C84C2ADF2E5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8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B4BC5-BFCC-460B-B89E-09A1AFF4C5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731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94B9A-E5DD-442F-9433-EF6D52CF9D3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82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6EA9-636D-43C5-A038-A5E84E48E78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715E2-ECCC-4068-9E30-2E517700A1F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91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607D8-0E34-4147-88C4-EF446C6B4B5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2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BD49-0F8D-4AA8-8F52-C35A5E65DDBE}" type="datetime1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072615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6F2F8-594C-4F49-8A24-BAE956F76C8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30744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7F464-3431-4437-ABB9-4EEAC606179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65592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8F2D2-96CA-4E26-8514-FBD38FCF248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844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B4F26-12A0-4775-A615-C5EA6A4B66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87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9507D-6357-45CA-8101-C7154697280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37455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A9949-9167-4143-A328-0CF4D491480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9525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13F79-DF40-44BE-8AD6-2B497CC347C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8674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A805F-1A0D-4342-A349-575C7B24D34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4011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5AC33-FF68-42F5-AECD-9591F3686A3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49189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B094B-A0FD-46B7-98B6-855FE9AD05D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6189-61E0-40AC-AB3C-C167CC6FC3DE}" type="datetime1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7370-26EA-45DD-861A-D03D41ED46D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6692E-2694-4998-A1F3-C4D4FF82FF7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FE2F9-CAE4-4230-B24D-2923FFB49B4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CE83E-A842-471F-AF79-E965887CDA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47C7E-E534-43DC-A3C9-08F7602CE3B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B0F98-6BDD-4D9C-8E0E-EBE95391364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ustav.broms@norrtalje.se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En bild som visar person, klädsel, utomhus, person&#10;&#10;Automatiskt genererad beskrivning">
            <a:extLst>
              <a:ext uri="{FF2B5EF4-FFF2-40B4-BE49-F238E27FC236}">
                <a16:creationId xmlns:a16="http://schemas.microsoft.com/office/drawing/2014/main" id="{8EF31F1B-AB6B-8407-F166-2C507904C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80" r="2980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9BA3B0E-C309-3A72-69A9-7DEB3DF9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40" y="382479"/>
            <a:ext cx="7449472" cy="1606659"/>
          </a:xfrm>
        </p:spPr>
        <p:txBody>
          <a:bodyPr anchor="t">
            <a:noAutofit/>
          </a:bodyPr>
          <a:lstStyle/>
          <a:p>
            <a:r>
              <a:rPr lang="sv-SE" sz="4000" b="1" dirty="0">
                <a:solidFill>
                  <a:schemeClr val="tx1"/>
                </a:solidFill>
              </a:rPr>
              <a:t>Landsbygds- och skärgårdsutvecklingspeng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42BB5-4DB0-941D-5DF8-D4DE22E6B5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</p:spPr>
        <p:txBody>
          <a:bodyPr vert="horz" lIns="216000" tIns="180000" rIns="91440" bIns="45720" rtlCol="0" anchor="t">
            <a:normAutofit/>
          </a:bodyPr>
          <a:lstStyle/>
          <a:p>
            <a:r>
              <a:rPr lang="sv-SE" sz="1700" b="1" dirty="0">
                <a:solidFill>
                  <a:schemeClr val="tx1"/>
                </a:solidFill>
              </a:rPr>
              <a:t>Stödets syfte 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Ska tillgodose behov och skapa utveckling i kommunens landsbygder och skärgård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Ska gynna allmänintressen och skapa värden för breda målgrupper i samhället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endParaRPr lang="sv-SE" sz="1700" b="1" dirty="0">
              <a:solidFill>
                <a:schemeClr val="tx1"/>
              </a:solidFill>
              <a:cs typeface="Arial"/>
            </a:endParaRPr>
          </a:p>
          <a:p>
            <a:r>
              <a:rPr lang="sv-SE" sz="1700" b="1" dirty="0">
                <a:solidFill>
                  <a:schemeClr val="tx1"/>
                </a:solidFill>
              </a:rPr>
              <a:t>Vad kan stödjas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Lokal utvecklingsgrupp </a:t>
            </a:r>
          </a:p>
          <a:p>
            <a:pPr marL="342900" indent="-342900">
              <a:buFont typeface="Arial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Lokala utvecklingsplaner och förstudier 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Platsutveckling 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Renovering eller restaurering av bryggor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lvl="0"/>
            <a:endParaRPr lang="sv-SE" sz="17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48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fönster, Människoansikte, utomhus, småbarn&#10;&#10;Automatiskt genererad beskrivning">
            <a:extLst>
              <a:ext uri="{FF2B5EF4-FFF2-40B4-BE49-F238E27FC236}">
                <a16:creationId xmlns:a16="http://schemas.microsoft.com/office/drawing/2014/main" id="{2C2E9343-6728-39AA-642F-E82B966CF7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22" b="422"/>
          <a:stretch/>
        </p:blipFill>
        <p:spPr>
          <a:xfrm>
            <a:off x="8037513" y="215900"/>
            <a:ext cx="3938587" cy="5921375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9B71B23-6073-4AE6-932B-46C03A7CE715}"/>
              </a:ext>
            </a:extLst>
          </p:cNvPr>
          <p:cNvSpPr txBox="1"/>
          <p:nvPr/>
        </p:nvSpPr>
        <p:spPr>
          <a:xfrm>
            <a:off x="442947" y="503249"/>
            <a:ext cx="7205560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b="1" dirty="0">
                <a:cs typeface="Arial"/>
              </a:rPr>
              <a:t>Landsbygds- och </a:t>
            </a:r>
            <a:br>
              <a:rPr lang="sv-SE" sz="3200" b="1" dirty="0">
                <a:cs typeface="Arial"/>
              </a:rPr>
            </a:br>
            <a:r>
              <a:rPr lang="sv-SE" sz="3200" b="1" dirty="0">
                <a:cs typeface="Arial"/>
              </a:rPr>
              <a:t>skärgårdsutvecklingspeng</a:t>
            </a:r>
            <a:endParaRPr lang="sv-SE" sz="3200" dirty="0"/>
          </a:p>
          <a:p>
            <a:endParaRPr lang="sv-SE" sz="2000" b="1" dirty="0">
              <a:cs typeface="Segoe UI"/>
            </a:endParaRPr>
          </a:p>
          <a:p>
            <a:r>
              <a:rPr lang="sv-SE" sz="2000" b="1" dirty="0">
                <a:cs typeface="Segoe UI"/>
              </a:rPr>
              <a:t>Vem kan söka?</a:t>
            </a:r>
            <a:r>
              <a:rPr lang="sv-SE" sz="2000" dirty="0">
                <a:cs typeface="Segoe UI"/>
              </a:rPr>
              <a:t> Föreningar, andra icke-vinstdrivande organisationer och lokala utvecklingsgrupper knutna till en geografisk plats i kommunen​</a:t>
            </a:r>
            <a:endParaRPr lang="sv-SE" dirty="0">
              <a:cs typeface="Arial"/>
            </a:endParaRPr>
          </a:p>
          <a:p>
            <a:r>
              <a:rPr lang="sv-SE" sz="2000" dirty="0">
                <a:cs typeface="Segoe UI"/>
              </a:rPr>
              <a:t>​</a:t>
            </a:r>
          </a:p>
          <a:p>
            <a:r>
              <a:rPr lang="sv-SE" sz="2000" b="1" dirty="0">
                <a:cs typeface="Segoe UI"/>
              </a:rPr>
              <a:t>Villkor för stödet: </a:t>
            </a:r>
            <a:r>
              <a:rPr lang="en-US" sz="2000" dirty="0">
                <a:cs typeface="Segoe UI"/>
              </a:rPr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cs typeface="Arial"/>
              </a:rPr>
              <a:t>Jämställdhets- barn- och hållbarhetsperspektiv</a:t>
            </a:r>
            <a:r>
              <a:rPr lang="en-US" sz="2000" dirty="0">
                <a:cs typeface="Arial"/>
              </a:rPr>
              <a:t>​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cs typeface="Arial"/>
              </a:rPr>
              <a:t>Medfinansiering prioriteras​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cs typeface="Arial"/>
              </a:rPr>
              <a:t>Ideellt arbete uppmuntras​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cs typeface="Arial"/>
              </a:rPr>
              <a:t>Medel kan inte sökas retroaktivt​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cs typeface="Arial"/>
              </a:rPr>
              <a:t>Endast ett projekt per ansökan​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cs typeface="Arial"/>
              </a:rPr>
              <a:t>Inte ha fått stöd från annan kommunal finansiering</a:t>
            </a:r>
          </a:p>
          <a:p>
            <a:pPr marL="342900" indent="-342900">
              <a:buFont typeface="Arial"/>
              <a:buChar char="•"/>
            </a:pPr>
            <a:endParaRPr lang="sv-SE" sz="2000" dirty="0">
              <a:cs typeface="Arial"/>
            </a:endParaRPr>
          </a:p>
          <a:p>
            <a:r>
              <a:rPr lang="sv-SE" sz="2000" b="1" dirty="0">
                <a:cs typeface="Segoe UI"/>
              </a:rPr>
              <a:t>Ansökningsperiod: </a:t>
            </a:r>
            <a:r>
              <a:rPr lang="sv-SE" sz="2000" dirty="0">
                <a:cs typeface="Segoe UI"/>
              </a:rPr>
              <a:t>29 januari </a:t>
            </a:r>
            <a:r>
              <a:rPr lang="sv-SE" sz="2000" dirty="0">
                <a:cs typeface="Arial"/>
              </a:rPr>
              <a:t>– 25 mars</a:t>
            </a:r>
            <a:endParaRPr lang="sv-SE" sz="2000" b="1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826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89F1E-B434-11ED-105B-E6AF7FE8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40" y="382479"/>
            <a:ext cx="11362774" cy="1606659"/>
          </a:xfrm>
        </p:spPr>
        <p:txBody>
          <a:bodyPr/>
          <a:lstStyle/>
          <a:p>
            <a:r>
              <a:rPr lang="sv-SE" b="1" dirty="0">
                <a:solidFill>
                  <a:schemeClr val="tx1"/>
                </a:solidFill>
                <a:cs typeface="Arial"/>
              </a:rPr>
              <a:t>Tidslinje för årets utvecklingspeng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821B825-84B4-1F58-9C23-1C50A342A80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17927929"/>
              </p:ext>
            </p:extLst>
          </p:nvPr>
        </p:nvGraphicFramePr>
        <p:xfrm>
          <a:off x="227013" y="2046288"/>
          <a:ext cx="1175385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6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 descr="En bild som visar himmel, träd, utomhus, gren&#10;&#10;Automatiskt genererad beskrivning">
            <a:extLst>
              <a:ext uri="{FF2B5EF4-FFF2-40B4-BE49-F238E27FC236}">
                <a16:creationId xmlns:a16="http://schemas.microsoft.com/office/drawing/2014/main" id="{91EACDC4-EC44-4EF0-49E2-B8050628FF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r="19799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B8C6-A3AD-6028-7B90-E21F0EF5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40" y="382479"/>
            <a:ext cx="8880928" cy="1109437"/>
          </a:xfrm>
        </p:spPr>
        <p:txBody>
          <a:bodyPr anchor="t">
            <a:normAutofit/>
          </a:bodyPr>
          <a:lstStyle/>
          <a:p>
            <a:r>
              <a:rPr lang="sv-SE" sz="3400" b="1" dirty="0">
                <a:solidFill>
                  <a:schemeClr val="tx1"/>
                </a:solidFill>
              </a:rPr>
              <a:t>Region Stockholm: Projektmedel för hållbar regional utveckling</a:t>
            </a:r>
            <a:endParaRPr lang="sv-SE" sz="3400" dirty="0">
              <a:solidFill>
                <a:schemeClr val="tx1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E957B7-63B8-86CB-F507-18B91DA68B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sv-SE" sz="1400" b="1" dirty="0">
                <a:solidFill>
                  <a:schemeClr val="tx1"/>
                </a:solidFill>
              </a:rPr>
              <a:t>Stödets syfte </a:t>
            </a:r>
            <a:endParaRPr lang="sv-SE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Ska främja hållbar utveckling och lösa aktuella samhällsutmaningar inom Stockholmsregionen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Ska leda till att länet utvecklas – genom regional spridning och att fler kan dra nytta av resultatet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r>
              <a:rPr lang="sv-SE" sz="1400" b="1" dirty="0">
                <a:solidFill>
                  <a:schemeClr val="tx1"/>
                </a:solidFill>
              </a:rPr>
              <a:t>Vad kan stödjas inom landsbygdsutveckling</a:t>
            </a:r>
            <a:endParaRPr lang="sv-SE" sz="1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Öka möjligheten för landsbygdsinvånare att ta del av serviceutbud</a:t>
            </a:r>
          </a:p>
          <a:p>
            <a:pPr marL="342900" indent="-342900"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Utveckla livskraftiga lokalsamhällen som fler kan besöka och bo i</a:t>
            </a:r>
          </a:p>
          <a:p>
            <a:pPr marL="342900" indent="-342900"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Stärka det lokala näringslivet och besöksnäringen</a:t>
            </a:r>
          </a:p>
          <a:p>
            <a:pPr marL="342900" indent="-342900"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Utveckla natur- kultur- och rekreationsvärden</a:t>
            </a:r>
          </a:p>
          <a:p>
            <a:pPr marL="342900" indent="-342900"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Främja cirkulär ekonomi</a:t>
            </a:r>
          </a:p>
          <a:p>
            <a:pPr marL="342900" indent="-342900">
              <a:buFont typeface="Arial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r>
              <a:rPr lang="sv-SE" sz="1400" b="1" dirty="0">
                <a:solidFill>
                  <a:schemeClr val="tx1"/>
                </a:solidFill>
              </a:rPr>
              <a:t>Ansökningsperiod: </a:t>
            </a:r>
            <a:r>
              <a:rPr lang="sv-SE" sz="1400" dirty="0">
                <a:solidFill>
                  <a:schemeClr val="tx1"/>
                </a:solidFill>
              </a:rPr>
              <a:t>3 juni – 31 augusti</a:t>
            </a:r>
            <a:endParaRPr lang="sv-SE" sz="1400" b="1" dirty="0">
              <a:solidFill>
                <a:schemeClr val="tx1"/>
              </a:solidFill>
            </a:endParaRPr>
          </a:p>
          <a:p>
            <a:endParaRPr lang="sv-SE" sz="1100" dirty="0"/>
          </a:p>
          <a:p>
            <a:endParaRPr lang="sv-SE" sz="1100" dirty="0"/>
          </a:p>
          <a:p>
            <a:endParaRPr lang="sv-SE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2937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8F4A411F-C43A-89B1-2A38-05984118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18" y="439657"/>
            <a:ext cx="11460245" cy="648140"/>
          </a:xfrm>
        </p:spPr>
        <p:txBody>
          <a:bodyPr/>
          <a:lstStyle/>
          <a:p>
            <a:r>
              <a:rPr lang="en-US" sz="3600" b="1" dirty="0" err="1">
                <a:solidFill>
                  <a:schemeClr val="tx1"/>
                </a:solidFill>
              </a:rPr>
              <a:t>Riksantikvarieämbetet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en-US" sz="3600" b="1" dirty="0" err="1">
                <a:solidFill>
                  <a:schemeClr val="tx1"/>
                </a:solidFill>
              </a:rPr>
              <a:t>Kulturarvsstöd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6" name="Platshållare för bild 15" descr="En bild som visar klädsel, jeans, stege, hus&#10;&#10;Automatiskt genererad beskrivning">
            <a:extLst>
              <a:ext uri="{FF2B5EF4-FFF2-40B4-BE49-F238E27FC236}">
                <a16:creationId xmlns:a16="http://schemas.microsoft.com/office/drawing/2014/main" id="{134DC41D-ACB4-ED37-7546-BEF32E50D2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36536" b="18340"/>
          <a:stretch/>
        </p:blipFill>
        <p:spPr>
          <a:xfrm>
            <a:off x="222418" y="1303271"/>
            <a:ext cx="4068296" cy="4837605"/>
          </a:xfrm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1E9441A-11D5-62FD-D27D-EB5DE7651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5589" y="1274437"/>
            <a:ext cx="7296770" cy="48376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1400" b="1" dirty="0">
                <a:solidFill>
                  <a:schemeClr val="tx1"/>
                </a:solidFill>
              </a:rPr>
              <a:t>Syftet med ideella insatser för kulturmiljön: </a:t>
            </a:r>
            <a:r>
              <a:rPr lang="sv-SE" sz="1400" dirty="0">
                <a:solidFill>
                  <a:schemeClr val="tx1"/>
                </a:solidFill>
              </a:rPr>
              <a:t>Ska stödja ideella organisationer som bidrar till människors upplevelse, förståelse och ansvar för kulturmiljön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400" b="1" dirty="0">
                <a:solidFill>
                  <a:schemeClr val="tx1"/>
                </a:solidFill>
              </a:rPr>
              <a:t>Syftet med bidrag till kulturarvsarbete: </a:t>
            </a:r>
            <a:r>
              <a:rPr lang="sv-SE" sz="1400" dirty="0">
                <a:solidFill>
                  <a:schemeClr val="tx1"/>
                </a:solidFill>
              </a:rPr>
              <a:t>Ska stödja kulturarvsarbete som bevarar och utvecklar kulturhistoriska värden</a:t>
            </a:r>
          </a:p>
          <a:p>
            <a:pPr marL="0" indent="0">
              <a:buNone/>
            </a:pPr>
            <a:endParaRPr lang="sv-S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</a:rPr>
              <a:t>Vad kan stödjas för ideella insatser inom kulturmiljön</a:t>
            </a:r>
            <a:endParaRPr lang="sv-SE" sz="1400" dirty="0">
              <a:solidFill>
                <a:schemeClr val="tx1"/>
              </a:solidFill>
            </a:endParaRPr>
          </a:p>
          <a:p>
            <a:r>
              <a:rPr lang="en-US" sz="1400" dirty="0" err="1">
                <a:solidFill>
                  <a:schemeClr val="tx1"/>
                </a:solidFill>
              </a:rPr>
              <a:t>Organisationen</a:t>
            </a:r>
            <a:r>
              <a:rPr lang="en-US" sz="1400" dirty="0">
                <a:solidFill>
                  <a:schemeClr val="tx1"/>
                </a:solidFill>
              </a:rPr>
              <a:t> ska </a:t>
            </a:r>
            <a:r>
              <a:rPr lang="en-US" sz="1400" dirty="0" err="1">
                <a:solidFill>
                  <a:schemeClr val="tx1"/>
                </a:solidFill>
              </a:rPr>
              <a:t>vara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riksomfattande</a:t>
            </a:r>
            <a:r>
              <a:rPr lang="en-US" sz="1400" dirty="0">
                <a:solidFill>
                  <a:schemeClr val="tx1"/>
                </a:solidFill>
              </a:rPr>
              <a:t> med </a:t>
            </a:r>
            <a:r>
              <a:rPr lang="en-US" sz="1400" dirty="0" err="1">
                <a:solidFill>
                  <a:schemeClr val="tx1"/>
                </a:solidFill>
              </a:rPr>
              <a:t>lokalt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eller</a:t>
            </a:r>
            <a:r>
              <a:rPr lang="en-US" sz="1400" dirty="0">
                <a:solidFill>
                  <a:schemeClr val="tx1"/>
                </a:solidFill>
              </a:rPr>
              <a:t> regional </a:t>
            </a:r>
            <a:r>
              <a:rPr lang="en-US" sz="1400" dirty="0" err="1">
                <a:solidFill>
                  <a:schemeClr val="tx1"/>
                </a:solidFill>
              </a:rPr>
              <a:t>förankrad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verksamhet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Ska </a:t>
            </a:r>
            <a:r>
              <a:rPr lang="en-US" sz="1400" dirty="0" err="1">
                <a:solidFill>
                  <a:schemeClr val="tx1"/>
                </a:solidFill>
              </a:rPr>
              <a:t>främja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sv-SE" sz="1400" dirty="0">
                <a:solidFill>
                  <a:schemeClr val="tx1"/>
                </a:solidFill>
              </a:rPr>
              <a:t>mångfald av kulturmiljöer bevaras, används och utvecklas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</a:rPr>
              <a:t>Ansökningsperiod: </a:t>
            </a:r>
            <a:r>
              <a:rPr lang="sv-SE" sz="1400" dirty="0">
                <a:solidFill>
                  <a:schemeClr val="tx1"/>
                </a:solidFill>
              </a:rPr>
              <a:t>27 november – 7 januari</a:t>
            </a:r>
            <a:endParaRPr lang="sv-SE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</a:rPr>
              <a:t>Vad kan stödjas för bidrag till kulturarvsarbete</a:t>
            </a:r>
          </a:p>
          <a:p>
            <a:r>
              <a:rPr lang="sv-SE" sz="1400" dirty="0">
                <a:solidFill>
                  <a:schemeClr val="tx1"/>
                </a:solidFill>
              </a:rPr>
              <a:t>Arbetslivsmuseer, hembygdsmuseer och ideella kulturarvsverksamheter</a:t>
            </a:r>
          </a:p>
          <a:p>
            <a:r>
              <a:rPr lang="sv-SE" sz="1400" dirty="0">
                <a:solidFill>
                  <a:schemeClr val="tx1"/>
                </a:solidFill>
              </a:rPr>
              <a:t>Ska gynna bevarande, användning och utveckling av kulturarvet</a:t>
            </a:r>
          </a:p>
          <a:p>
            <a:r>
              <a:rPr lang="sv-SE" sz="1400" dirty="0">
                <a:solidFill>
                  <a:schemeClr val="tx1"/>
                </a:solidFill>
              </a:rPr>
              <a:t>Ska öka delaktigheten i kulturarvsarbete och allmänhetens tillgång till kulturarvet</a:t>
            </a:r>
          </a:p>
          <a:p>
            <a:pPr marL="0" indent="0">
              <a:buNone/>
            </a:pPr>
            <a:r>
              <a:rPr lang="sv-SE" sz="1400" b="1" dirty="0">
                <a:solidFill>
                  <a:schemeClr val="tx1"/>
                </a:solidFill>
              </a:rPr>
              <a:t>Ansökningsperiod: </a:t>
            </a:r>
            <a:r>
              <a:rPr lang="sv-SE" sz="1400" dirty="0">
                <a:solidFill>
                  <a:schemeClr val="tx1"/>
                </a:solidFill>
              </a:rPr>
              <a:t>1 december – 31 januari</a:t>
            </a:r>
            <a:endParaRPr lang="sv-SE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0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A3B0E-C309-3A72-69A9-7DEB3DF9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7341726" cy="2042841"/>
          </a:xfrm>
        </p:spPr>
        <p:txBody>
          <a:bodyPr anchor="t">
            <a:normAutofit/>
          </a:bodyPr>
          <a:lstStyle/>
          <a:p>
            <a:r>
              <a:rPr lang="sv-SE" sz="3400" b="1" dirty="0">
                <a:solidFill>
                  <a:schemeClr val="tx1"/>
                </a:solidFill>
              </a:rPr>
              <a:t>Länsstyrelsen Stockholm: </a:t>
            </a:r>
            <a:br>
              <a:rPr lang="sv-SE" sz="3400" b="1" dirty="0">
                <a:solidFill>
                  <a:schemeClr val="tx1"/>
                </a:solidFill>
              </a:rPr>
            </a:br>
            <a:r>
              <a:rPr lang="sv-SE" sz="3400" b="1" dirty="0">
                <a:solidFill>
                  <a:schemeClr val="tx1"/>
                </a:solidFill>
              </a:rPr>
              <a:t>Kulturmiljö, vattenvård och klimat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42BB5-4DB0-941D-5DF8-D4DE22E6B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1540041"/>
            <a:ext cx="11286052" cy="4584987"/>
          </a:xfrm>
        </p:spPr>
        <p:txBody>
          <a:bodyPr vert="horz" lIns="216000" tIns="180000" rIns="91440" bIns="45720" rtlCol="0">
            <a:normAutofit fontScale="55000" lnSpcReduction="20000"/>
          </a:bodyPr>
          <a:lstStyle/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Syftet med bidrag till kulturhistoriska miljöer: </a:t>
            </a:r>
            <a:r>
              <a:rPr lang="sv-SE" sz="2200" dirty="0">
                <a:solidFill>
                  <a:schemeClr val="tx1"/>
                </a:solidFill>
              </a:rPr>
              <a:t>Bidra till att kulturmiljöer gynnas så att de bevaras för 				       </a:t>
            </a:r>
          </a:p>
          <a:p>
            <a:pPr marL="0" indent="0">
              <a:buNone/>
            </a:pPr>
            <a:r>
              <a:rPr lang="sv-SE" sz="2200" dirty="0">
                <a:solidFill>
                  <a:schemeClr val="tx1"/>
                </a:solidFill>
              </a:rPr>
              <a:t>framtiden eller blir mer tillgänglig och användbar för alla</a:t>
            </a: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Syftet med stöd till lokala vattenvårdsprojekt (LOVA): </a:t>
            </a:r>
            <a:r>
              <a:rPr lang="sv-SE" sz="2200" dirty="0">
                <a:solidFill>
                  <a:schemeClr val="tx1"/>
                </a:solidFill>
              </a:rPr>
              <a:t>Bidra till att förbättra havs- och vattenmiljöer.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v-SE" sz="2200" dirty="0">
                <a:solidFill>
                  <a:schemeClr val="tx1"/>
                </a:solidFill>
              </a:rPr>
              <a:t>Exempel är att bekämpa övergödning och restaurera vattenmiljöer</a:t>
            </a: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Syftet med Klimatklivet: </a:t>
            </a:r>
            <a:r>
              <a:rPr lang="sv-SE" sz="2200" dirty="0">
                <a:solidFill>
                  <a:schemeClr val="tx1"/>
                </a:solidFill>
              </a:rPr>
              <a:t>Minska utsläpp av koldioxid och andra gaser som påverkar klimatet.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v-SE" sz="2200" dirty="0">
                <a:solidFill>
                  <a:schemeClr val="tx1"/>
                </a:solidFill>
              </a:rPr>
              <a:t>Sprida ny teknik, introducera nya marknadslösningar och åstadkomma bättre hälsa och sysselsättning</a:t>
            </a:r>
          </a:p>
          <a:p>
            <a:pPr marL="0" indent="0">
              <a:buNone/>
            </a:pPr>
            <a:endParaRPr lang="sv-SE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Vad kan stödjas inom kulturhistoriska miljöer: </a:t>
            </a:r>
            <a:r>
              <a:rPr lang="sv-SE" sz="2200" dirty="0">
                <a:solidFill>
                  <a:schemeClr val="tx1"/>
                </a:solidFill>
              </a:rPr>
              <a:t>Vård av kulturhistoriska byggnader, miljöer som redan är skyddade                                                                        </a:t>
            </a:r>
          </a:p>
          <a:p>
            <a:pPr marL="0" indent="0">
              <a:buNone/>
            </a:pPr>
            <a:r>
              <a:rPr lang="sv-SE" sz="2200" dirty="0">
                <a:solidFill>
                  <a:schemeClr val="tx1"/>
                </a:solidFill>
              </a:rPr>
              <a:t>och värdefulla kulturmiljöer samt ökad tillgänglighet av kulturmiljöer</a:t>
            </a: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Ansökningsperiod: </a:t>
            </a:r>
            <a:r>
              <a:rPr lang="sv-SE" sz="2200" dirty="0">
                <a:solidFill>
                  <a:schemeClr val="tx1"/>
                </a:solidFill>
              </a:rPr>
              <a:t>Ansökan görs före 31 oktober året innan arbetet ska utföras</a:t>
            </a:r>
          </a:p>
          <a:p>
            <a:pPr marL="0" indent="0">
              <a:buNone/>
            </a:pPr>
            <a:endParaRPr lang="sv-SE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Vad kan stödjas inom lokala vattenvårdsprojekt: </a:t>
            </a:r>
            <a:r>
              <a:rPr lang="sv-SE" sz="2200" dirty="0">
                <a:solidFill>
                  <a:schemeClr val="tx1"/>
                </a:solidFill>
              </a:rPr>
              <a:t>Minskade läckage och utsläpp av näringsämnen i vattenmiljöer, upptag och </a:t>
            </a:r>
            <a:r>
              <a:rPr lang="sv-SE" sz="2200" dirty="0" err="1">
                <a:solidFill>
                  <a:schemeClr val="tx1"/>
                </a:solidFill>
              </a:rPr>
              <a:t>återcirkulering</a:t>
            </a:r>
            <a:r>
              <a:rPr lang="sv-SE" sz="2200" dirty="0">
                <a:solidFill>
                  <a:schemeClr val="tx1"/>
                </a:solidFill>
              </a:rPr>
              <a:t> av näringsämnen </a:t>
            </a:r>
          </a:p>
          <a:p>
            <a:pPr marL="0" indent="0">
              <a:buNone/>
            </a:pPr>
            <a:r>
              <a:rPr lang="sv-SE" sz="2200" dirty="0">
                <a:solidFill>
                  <a:schemeClr val="tx1"/>
                </a:solidFill>
              </a:rPr>
              <a:t>och minskad spridning av miljöfarliga ämnen</a:t>
            </a: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Ansökningsperiod: </a:t>
            </a:r>
            <a:r>
              <a:rPr lang="sv-SE" sz="2200" dirty="0">
                <a:solidFill>
                  <a:schemeClr val="tx1"/>
                </a:solidFill>
              </a:rPr>
              <a:t>Ansökan görs före 30 november för bidrag kommande år</a:t>
            </a:r>
          </a:p>
          <a:p>
            <a:pPr marL="0" indent="0">
              <a:buNone/>
            </a:pPr>
            <a:endParaRPr lang="sv-S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Vad kan stödjas inom Klimatklivet: </a:t>
            </a:r>
            <a:r>
              <a:rPr lang="sv-SE" sz="2200" dirty="0">
                <a:solidFill>
                  <a:schemeClr val="tx1"/>
                </a:solidFill>
              </a:rPr>
              <a:t>Klimatsatsningar inom exempelvis transporter, industri, bostäder, lokaler, stadsbyggnad och energi</a:t>
            </a:r>
          </a:p>
          <a:p>
            <a:pPr marL="0" indent="0">
              <a:buNone/>
            </a:pPr>
            <a:r>
              <a:rPr lang="sv-SE" sz="2200" b="1" dirty="0">
                <a:solidFill>
                  <a:schemeClr val="tx1"/>
                </a:solidFill>
              </a:rPr>
              <a:t>Ansökningsperiod: </a:t>
            </a:r>
            <a:r>
              <a:rPr lang="sv-SE" sz="2200" dirty="0">
                <a:solidFill>
                  <a:schemeClr val="tx1"/>
                </a:solidFill>
              </a:rPr>
              <a:t>Kommande ansökningsperioder är 3 juni – 11 juni och 1 november – 8 november</a:t>
            </a:r>
            <a:endParaRPr lang="sv-SE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12" name="Platshållare för bild 11" descr="En bild som visar prydnad, symbol, emblem&#10;&#10;Automatiskt genererad beskrivning">
            <a:extLst>
              <a:ext uri="{FF2B5EF4-FFF2-40B4-BE49-F238E27FC236}">
                <a16:creationId xmlns:a16="http://schemas.microsoft.com/office/drawing/2014/main" id="{EE57730E-3BAA-A900-6B35-7C861DC399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r="16930"/>
          <a:stretch>
            <a:fillRect/>
          </a:stretch>
        </p:blipFill>
        <p:spPr>
          <a:xfrm>
            <a:off x="9162530" y="202843"/>
            <a:ext cx="2009698" cy="3039488"/>
          </a:xfrm>
        </p:spPr>
      </p:pic>
    </p:spTree>
    <p:extLst>
      <p:ext uri="{BB962C8B-B14F-4D97-AF65-F5344CB8AC3E}">
        <p14:creationId xmlns:p14="http://schemas.microsoft.com/office/powerpoint/2010/main" val="54198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9F6F31-F978-1D6D-BAFA-923F1233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61364"/>
            <a:ext cx="5624804" cy="2042841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Naturvårdsverket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Naturvårdsstöd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Bildobjekt 6" descr="En bild som visar klädsel, utomhus, träd, person&#10;&#10;Automatiskt genererad beskrivning">
            <a:extLst>
              <a:ext uri="{FF2B5EF4-FFF2-40B4-BE49-F238E27FC236}">
                <a16:creationId xmlns:a16="http://schemas.microsoft.com/office/drawing/2014/main" id="{9F33FE7D-0E8B-F1DF-4F7E-01094C7C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17" y="161364"/>
            <a:ext cx="5956577" cy="3350575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5F84D727-9717-5CC4-A957-515504849490}"/>
              </a:ext>
            </a:extLst>
          </p:cNvPr>
          <p:cNvSpPr txBox="1">
            <a:spLocks/>
          </p:cNvSpPr>
          <p:nvPr/>
        </p:nvSpPr>
        <p:spPr>
          <a:xfrm>
            <a:off x="201706" y="1546914"/>
            <a:ext cx="5624804" cy="4578221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18000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700" b="1" dirty="0">
                <a:solidFill>
                  <a:schemeClr val="tx1"/>
                </a:solidFill>
              </a:rPr>
              <a:t>Syftet med ersättning för åtgärder i ängs- och betesmarker: </a:t>
            </a:r>
            <a:r>
              <a:rPr lang="sv-SE" sz="1800" dirty="0">
                <a:solidFill>
                  <a:srgbClr val="212121"/>
                </a:solidFill>
                <a:latin typeface="Arial" panose="020B0604020202020204" pitchFamily="34" charset="0"/>
              </a:rPr>
              <a:t>B</a:t>
            </a:r>
            <a:r>
              <a:rPr lang="sv-SE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evara, stärka, utveckla eller återställa höga hävdgynnade natur- och kulturmiljövärden i odlingslandskapet</a:t>
            </a:r>
            <a:endParaRPr lang="sv-SE" sz="17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sv-SE" sz="1700" b="1" dirty="0">
                <a:solidFill>
                  <a:schemeClr val="tx1"/>
                </a:solidFill>
                <a:cs typeface="Arial"/>
              </a:rPr>
              <a:t>Syftet med stöd till lokala naturvårdssatsningar (LONA): </a:t>
            </a:r>
            <a:r>
              <a:rPr lang="sv-SE" sz="1700" dirty="0">
                <a:solidFill>
                  <a:schemeClr val="tx1"/>
                </a:solidFill>
                <a:cs typeface="Arial"/>
              </a:rPr>
              <a:t>Stimulera långsiktiga naturvårdsevenemang genom </a:t>
            </a:r>
            <a:r>
              <a:rPr lang="sv-SE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naturvårdsnytta, lokala initiativ, friluftsliv, samverkan, folkhälsa, tätortsnära natur och/eller tillgänglighet</a:t>
            </a:r>
          </a:p>
          <a:p>
            <a:pPr marL="0" indent="0">
              <a:buNone/>
            </a:pPr>
            <a:endParaRPr lang="sv-SE" sz="1800" b="1" dirty="0">
              <a:solidFill>
                <a:srgbClr val="212121"/>
              </a:solidFill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chemeClr val="tx1"/>
                </a:solidFill>
              </a:rPr>
              <a:t>Vad kan stödjas för åtgärder i ängs- och betesmarker: </a:t>
            </a:r>
            <a:r>
              <a:rPr lang="sv-SE" sz="1800" dirty="0">
                <a:solidFill>
                  <a:srgbClr val="212121"/>
                </a:solidFill>
                <a:latin typeface="Arial" panose="020B0604020202020204" pitchFamily="34" charset="0"/>
              </a:rPr>
              <a:t>Lantbrukare och andra markförvaltare kan få ersättning för r</a:t>
            </a:r>
            <a:r>
              <a:rPr lang="sv-SE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estaurering av ängsmark, betesmark och hamlade träd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Ansökningsperiod: </a:t>
            </a:r>
            <a:r>
              <a:rPr lang="sv-SE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Datum fastslås efter beslut om ny stödförordning</a:t>
            </a:r>
          </a:p>
          <a:p>
            <a:pPr marL="0" indent="0">
              <a:buNone/>
            </a:pPr>
            <a:endParaRPr lang="sv-SE" sz="1700" b="1" dirty="0">
              <a:solidFill>
                <a:schemeClr val="tx1"/>
              </a:solidFill>
              <a:cs typeface="Arial"/>
            </a:endParaRPr>
          </a:p>
          <a:p>
            <a:endParaRPr lang="sv-SE" sz="17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43002B96-7527-75A5-EC98-623755BFA9A1}"/>
              </a:ext>
            </a:extLst>
          </p:cNvPr>
          <p:cNvSpPr txBox="1">
            <a:spLocks/>
          </p:cNvSpPr>
          <p:nvPr/>
        </p:nvSpPr>
        <p:spPr>
          <a:xfrm>
            <a:off x="6033717" y="3636972"/>
            <a:ext cx="5956576" cy="2488164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18000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700" b="1" dirty="0">
                <a:solidFill>
                  <a:schemeClr val="tx1"/>
                </a:solidFill>
                <a:cs typeface="Arial"/>
              </a:rPr>
              <a:t>Vad kan stödjas inom lokala naturvårdssatsningar: </a:t>
            </a:r>
            <a:r>
              <a:rPr lang="sv-SE" sz="1700" dirty="0">
                <a:solidFill>
                  <a:schemeClr val="tx1"/>
                </a:solidFill>
                <a:cs typeface="Arial"/>
              </a:rPr>
              <a:t>Exempelvis kunskapsuppbyggnad, områdesskydd samt vård, restaurering och förvaltning av natur- och kulturmiljöer</a:t>
            </a:r>
          </a:p>
          <a:p>
            <a:pPr marL="0" indent="0">
              <a:buNone/>
            </a:pPr>
            <a:r>
              <a:rPr lang="sv-SE" sz="1700" b="1" dirty="0">
                <a:solidFill>
                  <a:schemeClr val="tx1"/>
                </a:solidFill>
                <a:cs typeface="Arial"/>
              </a:rPr>
              <a:t>Ansökningsperiod: </a:t>
            </a:r>
            <a:r>
              <a:rPr lang="sv-SE" sz="1700" dirty="0">
                <a:solidFill>
                  <a:schemeClr val="tx1"/>
                </a:solidFill>
                <a:cs typeface="Arial"/>
              </a:rPr>
              <a:t>Inte fastslaget för 2024</a:t>
            </a:r>
          </a:p>
          <a:p>
            <a:endParaRPr lang="sv-SE" sz="17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89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431D8A-BCCB-DB96-A946-FF02445F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22" y="495835"/>
            <a:ext cx="11384821" cy="941079"/>
          </a:xfrm>
        </p:spPr>
        <p:txBody>
          <a:bodyPr/>
          <a:lstStyle/>
          <a:p>
            <a:r>
              <a:rPr lang="en-US" sz="5400" b="1" dirty="0" err="1">
                <a:solidFill>
                  <a:schemeClr val="tx1"/>
                </a:solidFill>
              </a:rPr>
              <a:t>Exempel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på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andra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stöd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FC98CC-CDD3-25A7-5537-BAF6FC1DDFFC}"/>
              </a:ext>
            </a:extLst>
          </p:cNvPr>
          <p:cNvSpPr txBox="1"/>
          <p:nvPr/>
        </p:nvSpPr>
        <p:spPr>
          <a:xfrm>
            <a:off x="479640" y="1436914"/>
            <a:ext cx="1149464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5050102010706020507" pitchFamily="18" charset="2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Norrtälje kommuns trygghetsfond, bredbandsstöd och anläggningsbidrag till gång- och cykelvägar</a:t>
            </a:r>
          </a:p>
          <a:p>
            <a:pPr marL="342900" lvl="0" indent="-342900">
              <a:buFont typeface="Arial" panose="05050102010706020507" pitchFamily="18" charset="2"/>
              <a:buChar char="•"/>
            </a:pPr>
            <a:r>
              <a:rPr lang="sv-SE" sz="2400" dirty="0"/>
              <a:t>Jordbruksverket</a:t>
            </a:r>
          </a:p>
          <a:p>
            <a:pPr marL="342900" lvl="0" indent="-342900">
              <a:buFont typeface="Arial" panose="05050102010706020507" pitchFamily="18" charset="2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Postkodsstiftelsen</a:t>
            </a:r>
          </a:p>
          <a:p>
            <a:pPr marL="342900" lvl="0" indent="-342900">
              <a:buFont typeface="Arial" panose="05050102010706020507" pitchFamily="18" charset="2"/>
              <a:buChar char="•"/>
            </a:pPr>
            <a:endParaRPr lang="sv-SE" sz="2400" dirty="0"/>
          </a:p>
          <a:p>
            <a:pPr marL="342900" lvl="0" indent="-342900">
              <a:buFont typeface="Arial" panose="05050102010706020507" pitchFamily="18" charset="2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Kulturrådet</a:t>
            </a:r>
          </a:p>
          <a:p>
            <a:pPr marL="342900" lvl="0" indent="-342900">
              <a:buFont typeface="Arial" panose="05050102010706020507" pitchFamily="18" charset="2"/>
              <a:buChar char="•"/>
            </a:pPr>
            <a:r>
              <a:rPr lang="sv-SE" sz="2400" dirty="0">
                <a:cs typeface="Arial"/>
              </a:rPr>
              <a:t>Konstnärsnämnden</a:t>
            </a:r>
          </a:p>
          <a:p>
            <a:pPr marL="342900" lvl="0" indent="-342900">
              <a:buFont typeface="Arial" panose="05050102010706020507" pitchFamily="18" charset="2"/>
              <a:buChar char="•"/>
            </a:pPr>
            <a:r>
              <a:rPr lang="sv-SE" sz="2400" dirty="0">
                <a:cs typeface="Arial"/>
              </a:rPr>
              <a:t>Nordisk Kulturfond</a:t>
            </a:r>
          </a:p>
          <a:p>
            <a:endParaRPr lang="sv-SE" sz="3200" dirty="0">
              <a:solidFill>
                <a:schemeClr val="tx1"/>
              </a:solidFill>
              <a:cs typeface="Arial"/>
            </a:endParaRPr>
          </a:p>
          <a:p>
            <a:pPr lvl="0"/>
            <a:r>
              <a:rPr lang="sv-SE" sz="2000" b="1" dirty="0">
                <a:solidFill>
                  <a:schemeClr val="tx1"/>
                </a:solidFill>
                <a:cs typeface="Arial"/>
              </a:rPr>
              <a:t>Kontaktuppgifter</a:t>
            </a:r>
            <a:endParaRPr lang="sv-SE" sz="2000" dirty="0">
              <a:solidFill>
                <a:schemeClr val="tx1"/>
              </a:solidFill>
              <a:cs typeface="Arial"/>
            </a:endParaRPr>
          </a:p>
          <a:p>
            <a:r>
              <a:rPr lang="sv-SE" sz="2000" dirty="0">
                <a:solidFill>
                  <a:schemeClr val="tx1"/>
                </a:solidFill>
                <a:cs typeface="Arial"/>
              </a:rPr>
              <a:t>Gustav Broms, landsbygds- och skärgårdsutvecklare, </a:t>
            </a:r>
            <a:r>
              <a:rPr lang="sv-SE" sz="2000" dirty="0">
                <a:solidFill>
                  <a:schemeClr val="tx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gustav.broms@norrtalje.se</a:t>
            </a:r>
            <a:r>
              <a:rPr lang="sv-SE" sz="2000" dirty="0">
                <a:cs typeface="Arial"/>
              </a:rPr>
              <a:t>, 0176-719 87</a:t>
            </a:r>
            <a:endParaRPr lang="sv-SE" sz="36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5050102010706020507" pitchFamily="18" charset="2"/>
              <a:buChar char="•"/>
            </a:pPr>
            <a:endParaRPr lang="sv-SE" sz="36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370869"/>
      </p:ext>
    </p:extLst>
  </p:cSld>
  <p:clrMapOvr>
    <a:masterClrMapping/>
  </p:clrMapOvr>
</p:sld>
</file>

<file path=ppt/theme/theme1.xml><?xml version="1.0" encoding="utf-8"?>
<a:theme xmlns:a="http://schemas.openxmlformats.org/drawingml/2006/main" name="Norrtälje Grundmall ">
  <a:themeElements>
    <a:clrScheme name="Norrtälje grö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AEBD15"/>
      </a:accent2>
      <a:accent3>
        <a:srgbClr val="789F2E"/>
      </a:accent3>
      <a:accent4>
        <a:srgbClr val="B2DCD6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FE6BB9DD-C623-4722-B5B9-986BFD049DC4}"/>
    </a:ext>
  </a:extLst>
</a:theme>
</file>

<file path=ppt/theme/theme2.xml><?xml version="1.0" encoding="utf-8"?>
<a:theme xmlns:a="http://schemas.openxmlformats.org/drawingml/2006/main" name="Norrtälje turkos">
  <a:themeElements>
    <a:clrScheme name="Norrtälje turk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58B0B7"/>
      </a:accent2>
      <a:accent3>
        <a:srgbClr val="388585"/>
      </a:accent3>
      <a:accent4>
        <a:srgbClr val="D2C5E2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67DB1319-78CA-42FE-8189-301CE616A764}"/>
    </a:ext>
  </a:extLst>
</a:theme>
</file>

<file path=ppt/theme/theme3.xml><?xml version="1.0" encoding="utf-8"?>
<a:theme xmlns:a="http://schemas.openxmlformats.org/drawingml/2006/main" name="Norrtälje lila">
  <a:themeElements>
    <a:clrScheme name="Norrtälje lil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C57EAE"/>
      </a:accent2>
      <a:accent3>
        <a:srgbClr val="904896"/>
      </a:accent3>
      <a:accent4>
        <a:srgbClr val="F5B3BD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2701C021-FDB5-4FA9-A062-59324537B622}"/>
    </a:ext>
  </a:extLst>
</a:theme>
</file>

<file path=ppt/theme/theme4.xml><?xml version="1.0" encoding="utf-8"?>
<a:theme xmlns:a="http://schemas.openxmlformats.org/drawingml/2006/main" name="Norrtälje röd">
  <a:themeElements>
    <a:clrScheme name="Norrtälje rö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E24F36"/>
      </a:accent2>
      <a:accent3>
        <a:srgbClr val="C51A1B"/>
      </a:accent3>
      <a:accent4>
        <a:srgbClr val="FAC07E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83414FF0-204B-46D5-9EE7-631E67DF1554}"/>
    </a:ext>
  </a:extLst>
</a:theme>
</file>

<file path=ppt/theme/theme5.xml><?xml version="1.0" encoding="utf-8"?>
<a:theme xmlns:a="http://schemas.openxmlformats.org/drawingml/2006/main" name="Norrtälje orange">
  <a:themeElements>
    <a:clrScheme name="Norrtälje oran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F07E26"/>
      </a:accent2>
      <a:accent3>
        <a:srgbClr val="C45F19"/>
      </a:accent3>
      <a:accent4>
        <a:srgbClr val="FFEC8D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2A9008CB-0289-4C2C-9F6C-9188A4D0FC2E}"/>
    </a:ext>
  </a:extLst>
</a:theme>
</file>

<file path=ppt/theme/theme6.xml><?xml version="1.0" encoding="utf-8"?>
<a:theme xmlns:a="http://schemas.openxmlformats.org/drawingml/2006/main" name="Norrtälje gul">
  <a:themeElements>
    <a:clrScheme name="Norrtälje gu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F2B700"/>
      </a:accent2>
      <a:accent3>
        <a:srgbClr val="CBA20E"/>
      </a:accent3>
      <a:accent4>
        <a:srgbClr val="CEE2B0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719EF265-A685-4E47-B584-6AFE888372FF}"/>
    </a:ext>
  </a:extLst>
</a:theme>
</file>

<file path=ppt/theme/theme7.xml><?xml version="1.0" encoding="utf-8"?>
<a:theme xmlns:a="http://schemas.openxmlformats.org/drawingml/2006/main" name="Norrtälje blå">
  <a:themeElements>
    <a:clrScheme name="Norrtälje blå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AEBD15"/>
      </a:accent2>
      <a:accent3>
        <a:srgbClr val="58B0B7"/>
      </a:accent3>
      <a:accent4>
        <a:srgbClr val="C57EAE"/>
      </a:accent4>
      <a:accent5>
        <a:srgbClr val="E24F36"/>
      </a:accent5>
      <a:accent6>
        <a:srgbClr val="F2B700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ACC8C3A9-DABD-41BB-9A76-7F5A11F01034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1158</TotalTime>
  <Words>714</Words>
  <Application>Microsoft Office PowerPoint</Application>
  <PresentationFormat>Bredbild</PresentationFormat>
  <Paragraphs>105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Arial</vt:lpstr>
      <vt:lpstr>Calibri</vt:lpstr>
      <vt:lpstr>Norrtälje Grundmall </vt:lpstr>
      <vt:lpstr>Norrtälje turkos</vt:lpstr>
      <vt:lpstr>Norrtälje lila</vt:lpstr>
      <vt:lpstr>Norrtälje röd</vt:lpstr>
      <vt:lpstr>Norrtälje orange</vt:lpstr>
      <vt:lpstr>Norrtälje gul</vt:lpstr>
      <vt:lpstr>Norrtälje blå</vt:lpstr>
      <vt:lpstr>Landsbygds- och skärgårdsutvecklingspeng</vt:lpstr>
      <vt:lpstr>PowerPoint-presentation</vt:lpstr>
      <vt:lpstr>Tidslinje för årets utvecklingspeng</vt:lpstr>
      <vt:lpstr>Region Stockholm: Projektmedel för hållbar regional utveckling</vt:lpstr>
      <vt:lpstr>Riksantikvarieämbetet: Kulturarvsstöd</vt:lpstr>
      <vt:lpstr>Länsstyrelsen Stockholm:  Kulturmiljö, vattenvård och klimat</vt:lpstr>
      <vt:lpstr>Naturvårdsverket: Naturvårdsstöd</vt:lpstr>
      <vt:lpstr>Exempel på andra stöd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>Grundmall</dc:subject>
  <dc:creator>Gustav Broms</dc:creator>
  <cp:lastModifiedBy>Gustav Broms</cp:lastModifiedBy>
  <cp:revision>490</cp:revision>
  <dcterms:created xsi:type="dcterms:W3CDTF">2024-02-20T16:44:04Z</dcterms:created>
  <dcterms:modified xsi:type="dcterms:W3CDTF">2024-03-19T14:27:45Z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d6304a-1c2b-429b-a6dd-ad4974a9fab1_Enabled">
    <vt:lpwstr>true</vt:lpwstr>
  </property>
  <property fmtid="{D5CDD505-2E9C-101B-9397-08002B2CF9AE}" pid="3" name="MSIP_Label_28d6304a-1c2b-429b-a6dd-ad4974a9fab1_SetDate">
    <vt:lpwstr>2024-02-20T16:44:31Z</vt:lpwstr>
  </property>
  <property fmtid="{D5CDD505-2E9C-101B-9397-08002B2CF9AE}" pid="4" name="MSIP_Label_28d6304a-1c2b-429b-a6dd-ad4974a9fab1_Method">
    <vt:lpwstr>Standard</vt:lpwstr>
  </property>
  <property fmtid="{D5CDD505-2E9C-101B-9397-08002B2CF9AE}" pid="5" name="MSIP_Label_28d6304a-1c2b-429b-a6dd-ad4974a9fab1_Name">
    <vt:lpwstr>Öppen</vt:lpwstr>
  </property>
  <property fmtid="{D5CDD505-2E9C-101B-9397-08002B2CF9AE}" pid="6" name="MSIP_Label_28d6304a-1c2b-429b-a6dd-ad4974a9fab1_SiteId">
    <vt:lpwstr>31b3021d-00ad-4df1-b2ee-3eca7c4987ed</vt:lpwstr>
  </property>
  <property fmtid="{D5CDD505-2E9C-101B-9397-08002B2CF9AE}" pid="7" name="MSIP_Label_28d6304a-1c2b-429b-a6dd-ad4974a9fab1_ActionId">
    <vt:lpwstr>a6debb18-59f0-4191-bcce-07c21e637d40</vt:lpwstr>
  </property>
  <property fmtid="{D5CDD505-2E9C-101B-9397-08002B2CF9AE}" pid="8" name="MSIP_Label_28d6304a-1c2b-429b-a6dd-ad4974a9fab1_ContentBits">
    <vt:lpwstr>0</vt:lpwstr>
  </property>
</Properties>
</file>